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331" r:id="rId2"/>
    <p:sldId id="348" r:id="rId3"/>
    <p:sldId id="340" r:id="rId4"/>
    <p:sldId id="341" r:id="rId5"/>
    <p:sldId id="343" r:id="rId6"/>
    <p:sldId id="349" r:id="rId7"/>
    <p:sldId id="350" r:id="rId8"/>
    <p:sldId id="342" r:id="rId9"/>
    <p:sldId id="344" r:id="rId10"/>
    <p:sldId id="351" r:id="rId11"/>
    <p:sldId id="332" r:id="rId12"/>
    <p:sldId id="334" r:id="rId13"/>
    <p:sldId id="257" r:id="rId14"/>
    <p:sldId id="263" r:id="rId15"/>
    <p:sldId id="346" r:id="rId16"/>
    <p:sldId id="337" r:id="rId17"/>
    <p:sldId id="338" r:id="rId18"/>
    <p:sldId id="345" r:id="rId19"/>
    <p:sldId id="335" r:id="rId20"/>
    <p:sldId id="336" r:id="rId21"/>
    <p:sldId id="339" r:id="rId22"/>
    <p:sldId id="347" r:id="rId23"/>
    <p:sldId id="35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60F5ED-3271-490B-AF8F-296014763D0C}" v="135" dt="2025-06-03T14:46:39.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464" autoAdjust="0"/>
  </p:normalViewPr>
  <p:slideViewPr>
    <p:cSldViewPr snapToGrid="0">
      <p:cViewPr varScale="1">
        <p:scale>
          <a:sx n="42" d="100"/>
          <a:sy n="42" d="100"/>
        </p:scale>
        <p:origin x="773"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s, Jayne" userId="89eedbba-6452-4e25-bf1a-6c379864499b" providerId="ADAL" clId="{E860F5ED-3271-490B-AF8F-296014763D0C}"/>
    <pc:docChg chg="undo custSel addSld delSld modSld sldOrd delMainMaster modShowInfo">
      <pc:chgData name="Woods, Jayne" userId="89eedbba-6452-4e25-bf1a-6c379864499b" providerId="ADAL" clId="{E860F5ED-3271-490B-AF8F-296014763D0C}" dt="2025-06-09T14:25:38.274" v="10350" actId="33524"/>
      <pc:docMkLst>
        <pc:docMk/>
      </pc:docMkLst>
      <pc:sldChg chg="addSp delSp modSp mod modTransition modAnim modNotesTx">
        <pc:chgData name="Woods, Jayne" userId="89eedbba-6452-4e25-bf1a-6c379864499b" providerId="ADAL" clId="{E860F5ED-3271-490B-AF8F-296014763D0C}" dt="2025-06-03T14:46:39.573" v="10293"/>
        <pc:sldMkLst>
          <pc:docMk/>
          <pc:sldMk cId="2673984456" sldId="257"/>
        </pc:sldMkLst>
        <pc:spChg chg="mod">
          <ac:chgData name="Woods, Jayne" userId="89eedbba-6452-4e25-bf1a-6c379864499b" providerId="ADAL" clId="{E860F5ED-3271-490B-AF8F-296014763D0C}" dt="2025-05-30T14:13:55.117" v="4017" actId="1036"/>
          <ac:spMkLst>
            <pc:docMk/>
            <pc:sldMk cId="2673984456" sldId="257"/>
            <ac:spMk id="4" creationId="{97F264D9-3EBB-239A-CA62-0BB74A06E626}"/>
          </ac:spMkLst>
        </pc:spChg>
      </pc:sldChg>
      <pc:sldChg chg="del">
        <pc:chgData name="Woods, Jayne" userId="89eedbba-6452-4e25-bf1a-6c379864499b" providerId="ADAL" clId="{E860F5ED-3271-490B-AF8F-296014763D0C}" dt="2025-05-27T15:25:24.073" v="1179" actId="47"/>
        <pc:sldMkLst>
          <pc:docMk/>
          <pc:sldMk cId="2637049343" sldId="259"/>
        </pc:sldMkLst>
      </pc:sldChg>
      <pc:sldChg chg="del">
        <pc:chgData name="Woods, Jayne" userId="89eedbba-6452-4e25-bf1a-6c379864499b" providerId="ADAL" clId="{E860F5ED-3271-490B-AF8F-296014763D0C}" dt="2025-05-27T15:51:43.578" v="1569" actId="47"/>
        <pc:sldMkLst>
          <pc:docMk/>
          <pc:sldMk cId="2834916700" sldId="262"/>
        </pc:sldMkLst>
      </pc:sldChg>
      <pc:sldChg chg="addSp delSp modSp mod modTransition modAnim modNotesTx">
        <pc:chgData name="Woods, Jayne" userId="89eedbba-6452-4e25-bf1a-6c379864499b" providerId="ADAL" clId="{E860F5ED-3271-490B-AF8F-296014763D0C}" dt="2025-06-03T14:46:39.573" v="10293"/>
        <pc:sldMkLst>
          <pc:docMk/>
          <pc:sldMk cId="144621360" sldId="263"/>
        </pc:sldMkLst>
        <pc:spChg chg="add mod">
          <ac:chgData name="Woods, Jayne" userId="89eedbba-6452-4e25-bf1a-6c379864499b" providerId="ADAL" clId="{E860F5ED-3271-490B-AF8F-296014763D0C}" dt="2025-05-27T17:56:32.348" v="2474" actId="1035"/>
          <ac:spMkLst>
            <pc:docMk/>
            <pc:sldMk cId="144621360" sldId="263"/>
            <ac:spMk id="4" creationId="{275981F9-8225-5881-0482-F021060E2631}"/>
          </ac:spMkLst>
        </pc:spChg>
        <pc:spChg chg="mod">
          <ac:chgData name="Woods, Jayne" userId="89eedbba-6452-4e25-bf1a-6c379864499b" providerId="ADAL" clId="{E860F5ED-3271-490B-AF8F-296014763D0C}" dt="2025-05-30T14:13:48.449" v="4010" actId="1036"/>
          <ac:spMkLst>
            <pc:docMk/>
            <pc:sldMk cId="144621360" sldId="263"/>
            <ac:spMk id="7" creationId="{3E6FB99F-05F5-D312-B06E-ED30F12F44BD}"/>
          </ac:spMkLst>
        </pc:spChg>
      </pc:sldChg>
      <pc:sldChg chg="add del">
        <pc:chgData name="Woods, Jayne" userId="89eedbba-6452-4e25-bf1a-6c379864499b" providerId="ADAL" clId="{E860F5ED-3271-490B-AF8F-296014763D0C}" dt="2025-05-27T14:11:21.746" v="536" actId="47"/>
        <pc:sldMkLst>
          <pc:docMk/>
          <pc:sldMk cId="3430199623" sldId="318"/>
        </pc:sldMkLst>
      </pc:sldChg>
      <pc:sldChg chg="add del modNotesTx">
        <pc:chgData name="Woods, Jayne" userId="89eedbba-6452-4e25-bf1a-6c379864499b" providerId="ADAL" clId="{E860F5ED-3271-490B-AF8F-296014763D0C}" dt="2025-05-27T14:30:25.304" v="565" actId="47"/>
        <pc:sldMkLst>
          <pc:docMk/>
          <pc:sldMk cId="3249757729" sldId="330"/>
        </pc:sldMkLst>
      </pc:sldChg>
      <pc:sldChg chg="addSp delSp modSp mod modTransition modAnim modNotesTx">
        <pc:chgData name="Woods, Jayne" userId="89eedbba-6452-4e25-bf1a-6c379864499b" providerId="ADAL" clId="{E860F5ED-3271-490B-AF8F-296014763D0C}" dt="2025-06-09T14:25:07.805" v="10349" actId="6549"/>
        <pc:sldMkLst>
          <pc:docMk/>
          <pc:sldMk cId="2397455643" sldId="331"/>
        </pc:sldMkLst>
        <pc:spChg chg="mod">
          <ac:chgData name="Woods, Jayne" userId="89eedbba-6452-4e25-bf1a-6c379864499b" providerId="ADAL" clId="{E860F5ED-3271-490B-AF8F-296014763D0C}" dt="2025-05-27T14:00:56.309" v="124" actId="27636"/>
          <ac:spMkLst>
            <pc:docMk/>
            <pc:sldMk cId="2397455643" sldId="331"/>
            <ac:spMk id="2" creationId="{E58E1A22-444C-4AC5-2F0C-815808625D66}"/>
          </ac:spMkLst>
        </pc:spChg>
        <pc:spChg chg="add mod">
          <ac:chgData name="Woods, Jayne" userId="89eedbba-6452-4e25-bf1a-6c379864499b" providerId="ADAL" clId="{E860F5ED-3271-490B-AF8F-296014763D0C}" dt="2025-05-27T14:01:51.352" v="131" actId="113"/>
          <ac:spMkLst>
            <pc:docMk/>
            <pc:sldMk cId="2397455643" sldId="331"/>
            <ac:spMk id="6" creationId="{3F9314C0-F0C4-1077-0401-42E83B261112}"/>
          </ac:spMkLst>
        </pc:spChg>
        <pc:spChg chg="add mod">
          <ac:chgData name="Woods, Jayne" userId="89eedbba-6452-4e25-bf1a-6c379864499b" providerId="ADAL" clId="{E860F5ED-3271-490B-AF8F-296014763D0C}" dt="2025-05-27T14:01:25.016" v="129" actId="1076"/>
          <ac:spMkLst>
            <pc:docMk/>
            <pc:sldMk cId="2397455643" sldId="331"/>
            <ac:spMk id="7" creationId="{CFB86246-6B4B-097D-0B98-58852F4F9DBC}"/>
          </ac:spMkLst>
        </pc:spChg>
      </pc:sldChg>
      <pc:sldChg chg="addSp delSp modSp mod modTransition modAnim modNotesTx">
        <pc:chgData name="Woods, Jayne" userId="89eedbba-6452-4e25-bf1a-6c379864499b" providerId="ADAL" clId="{E860F5ED-3271-490B-AF8F-296014763D0C}" dt="2025-06-03T14:46:39.573" v="10293"/>
        <pc:sldMkLst>
          <pc:docMk/>
          <pc:sldMk cId="1547773167" sldId="332"/>
        </pc:sldMkLst>
        <pc:spChg chg="mod">
          <ac:chgData name="Woods, Jayne" userId="89eedbba-6452-4e25-bf1a-6c379864499b" providerId="ADAL" clId="{E860F5ED-3271-490B-AF8F-296014763D0C}" dt="2025-05-30T14:13:35.073" v="4001" actId="1036"/>
          <ac:spMkLst>
            <pc:docMk/>
            <pc:sldMk cId="1547773167" sldId="332"/>
            <ac:spMk id="2" creationId="{498F67BA-47FA-BC45-3A23-3B7E0C6CF275}"/>
          </ac:spMkLst>
        </pc:spChg>
        <pc:cxnChg chg="add mod">
          <ac:chgData name="Woods, Jayne" userId="89eedbba-6452-4e25-bf1a-6c379864499b" providerId="ADAL" clId="{E860F5ED-3271-490B-AF8F-296014763D0C}" dt="2025-05-27T15:54:33.885" v="1596" actId="1038"/>
          <ac:cxnSpMkLst>
            <pc:docMk/>
            <pc:sldMk cId="1547773167" sldId="332"/>
            <ac:cxnSpMk id="5" creationId="{A13E8BB5-04E9-5CB5-DDAE-CE353BC52E53}"/>
          </ac:cxnSpMkLst>
        </pc:cxnChg>
      </pc:sldChg>
      <pc:sldChg chg="del">
        <pc:chgData name="Woods, Jayne" userId="89eedbba-6452-4e25-bf1a-6c379864499b" providerId="ADAL" clId="{E860F5ED-3271-490B-AF8F-296014763D0C}" dt="2025-05-27T15:54:46.307" v="1599" actId="47"/>
        <pc:sldMkLst>
          <pc:docMk/>
          <pc:sldMk cId="1776457267" sldId="333"/>
        </pc:sldMkLst>
      </pc:sldChg>
      <pc:sldChg chg="addSp delSp modSp mod modTransition delAnim modAnim modNotesTx">
        <pc:chgData name="Woods, Jayne" userId="89eedbba-6452-4e25-bf1a-6c379864499b" providerId="ADAL" clId="{E860F5ED-3271-490B-AF8F-296014763D0C}" dt="2025-06-03T14:46:39.573" v="10293"/>
        <pc:sldMkLst>
          <pc:docMk/>
          <pc:sldMk cId="3887142881" sldId="334"/>
        </pc:sldMkLst>
        <pc:spChg chg="mod">
          <ac:chgData name="Woods, Jayne" userId="89eedbba-6452-4e25-bf1a-6c379864499b" providerId="ADAL" clId="{E860F5ED-3271-490B-AF8F-296014763D0C}" dt="2025-05-27T17:29:11.929" v="1659" actId="20577"/>
          <ac:spMkLst>
            <pc:docMk/>
            <pc:sldMk cId="3887142881" sldId="334"/>
            <ac:spMk id="2" creationId="{79F84700-E379-7A8A-FF1A-7132FB1DC5D4}"/>
          </ac:spMkLst>
        </pc:spChg>
        <pc:spChg chg="mod">
          <ac:chgData name="Woods, Jayne" userId="89eedbba-6452-4e25-bf1a-6c379864499b" providerId="ADAL" clId="{E860F5ED-3271-490B-AF8F-296014763D0C}" dt="2025-05-30T14:13:26.043" v="3991" actId="1036"/>
          <ac:spMkLst>
            <pc:docMk/>
            <pc:sldMk cId="3887142881" sldId="334"/>
            <ac:spMk id="4" creationId="{D723729B-15E7-7B89-BA56-36F08011D57F}"/>
          </ac:spMkLst>
        </pc:spChg>
      </pc:sldChg>
      <pc:sldChg chg="addSp delSp modSp mod modTransition modAnim modNotesTx">
        <pc:chgData name="Woods, Jayne" userId="89eedbba-6452-4e25-bf1a-6c379864499b" providerId="ADAL" clId="{E860F5ED-3271-490B-AF8F-296014763D0C}" dt="2025-06-03T14:46:39.573" v="10293"/>
        <pc:sldMkLst>
          <pc:docMk/>
          <pc:sldMk cId="4173029946" sldId="335"/>
        </pc:sldMkLst>
        <pc:spChg chg="mod">
          <ac:chgData name="Woods, Jayne" userId="89eedbba-6452-4e25-bf1a-6c379864499b" providerId="ADAL" clId="{E860F5ED-3271-490B-AF8F-296014763D0C}" dt="2025-05-30T14:15:05.712" v="4251" actId="1035"/>
          <ac:spMkLst>
            <pc:docMk/>
            <pc:sldMk cId="4173029946" sldId="335"/>
            <ac:spMk id="2" creationId="{7ED1E035-1C1A-9BFA-6294-DC49DB17215D}"/>
          </ac:spMkLst>
        </pc:spChg>
      </pc:sldChg>
      <pc:sldChg chg="addSp delSp modSp mod modTransition modAnim">
        <pc:chgData name="Woods, Jayne" userId="89eedbba-6452-4e25-bf1a-6c379864499b" providerId="ADAL" clId="{E860F5ED-3271-490B-AF8F-296014763D0C}" dt="2025-06-03T14:46:39.573" v="10293"/>
        <pc:sldMkLst>
          <pc:docMk/>
          <pc:sldMk cId="3253693636" sldId="336"/>
        </pc:sldMkLst>
        <pc:spChg chg="mod">
          <ac:chgData name="Woods, Jayne" userId="89eedbba-6452-4e25-bf1a-6c379864499b" providerId="ADAL" clId="{E860F5ED-3271-490B-AF8F-296014763D0C}" dt="2025-05-30T14:15:16.309" v="4263" actId="1036"/>
          <ac:spMkLst>
            <pc:docMk/>
            <pc:sldMk cId="3253693636" sldId="336"/>
            <ac:spMk id="2" creationId="{F613B37F-3229-5765-9EF3-A517B16B51BC}"/>
          </ac:spMkLst>
        </pc:spChg>
      </pc:sldChg>
      <pc:sldChg chg="addSp delSp modSp mod ord modTransition modAnim delDesignElem chgLayout modNotesTx">
        <pc:chgData name="Woods, Jayne" userId="89eedbba-6452-4e25-bf1a-6c379864499b" providerId="ADAL" clId="{E860F5ED-3271-490B-AF8F-296014763D0C}" dt="2025-06-03T14:46:39.573" v="10293"/>
        <pc:sldMkLst>
          <pc:docMk/>
          <pc:sldMk cId="2178728879" sldId="337"/>
        </pc:sldMkLst>
        <pc:spChg chg="add mod ord">
          <ac:chgData name="Woods, Jayne" userId="89eedbba-6452-4e25-bf1a-6c379864499b" providerId="ADAL" clId="{E860F5ED-3271-490B-AF8F-296014763D0C}" dt="2025-05-27T15:43:00.615" v="1220" actId="26606"/>
          <ac:spMkLst>
            <pc:docMk/>
            <pc:sldMk cId="2178728879" sldId="337"/>
            <ac:spMk id="6" creationId="{7516F095-D7DE-FAB6-BCDD-7CF4B0CBE3AF}"/>
          </ac:spMkLst>
        </pc:spChg>
        <pc:spChg chg="add">
          <ac:chgData name="Woods, Jayne" userId="89eedbba-6452-4e25-bf1a-6c379864499b" providerId="ADAL" clId="{E860F5ED-3271-490B-AF8F-296014763D0C}" dt="2025-05-27T15:43:00.615" v="1220" actId="26606"/>
          <ac:spMkLst>
            <pc:docMk/>
            <pc:sldMk cId="2178728879" sldId="337"/>
            <ac:spMk id="13" creationId="{058A14AF-9FB5-4CC7-BA35-E8E85D3EDF0E}"/>
          </ac:spMkLst>
        </pc:spChg>
        <pc:spChg chg="add">
          <ac:chgData name="Woods, Jayne" userId="89eedbba-6452-4e25-bf1a-6c379864499b" providerId="ADAL" clId="{E860F5ED-3271-490B-AF8F-296014763D0C}" dt="2025-05-27T15:43:00.615" v="1220" actId="26606"/>
          <ac:spMkLst>
            <pc:docMk/>
            <pc:sldMk cId="2178728879" sldId="337"/>
            <ac:spMk id="15" creationId="{3A9A4357-BD1D-4622-A4FE-766E6AB8DE84}"/>
          </ac:spMkLst>
        </pc:spChg>
        <pc:spChg chg="add">
          <ac:chgData name="Woods, Jayne" userId="89eedbba-6452-4e25-bf1a-6c379864499b" providerId="ADAL" clId="{E860F5ED-3271-490B-AF8F-296014763D0C}" dt="2025-05-27T15:43:00.615" v="1220" actId="26606"/>
          <ac:spMkLst>
            <pc:docMk/>
            <pc:sldMk cId="2178728879" sldId="337"/>
            <ac:spMk id="17" creationId="{E659831F-0D9A-4C63-9EBB-8435B85A440F}"/>
          </ac:spMkLst>
        </pc:spChg>
        <pc:spChg chg="add">
          <ac:chgData name="Woods, Jayne" userId="89eedbba-6452-4e25-bf1a-6c379864499b" providerId="ADAL" clId="{E860F5ED-3271-490B-AF8F-296014763D0C}" dt="2025-05-27T15:43:00.615" v="1220" actId="26606"/>
          <ac:spMkLst>
            <pc:docMk/>
            <pc:sldMk cId="2178728879" sldId="337"/>
            <ac:spMk id="19" creationId="{E6995CE5-F890-4ABA-82A2-26507CE8D2A3}"/>
          </ac:spMkLst>
        </pc:spChg>
        <pc:picChg chg="mod ord">
          <ac:chgData name="Woods, Jayne" userId="89eedbba-6452-4e25-bf1a-6c379864499b" providerId="ADAL" clId="{E860F5ED-3271-490B-AF8F-296014763D0C}" dt="2025-05-27T15:43:22.124" v="1227" actId="1076"/>
          <ac:picMkLst>
            <pc:docMk/>
            <pc:sldMk cId="2178728879" sldId="337"/>
            <ac:picMk id="5" creationId="{5BD96135-05EE-0AE4-E3AE-CB9DED23B15E}"/>
          </ac:picMkLst>
        </pc:picChg>
      </pc:sldChg>
      <pc:sldChg chg="addSp delSp modSp mod ord modTransition modAnim modNotesTx">
        <pc:chgData name="Woods, Jayne" userId="89eedbba-6452-4e25-bf1a-6c379864499b" providerId="ADAL" clId="{E860F5ED-3271-490B-AF8F-296014763D0C}" dt="2025-06-03T14:46:39.573" v="10293"/>
        <pc:sldMkLst>
          <pc:docMk/>
          <pc:sldMk cId="410409769" sldId="338"/>
        </pc:sldMkLst>
        <pc:spChg chg="mod">
          <ac:chgData name="Woods, Jayne" userId="89eedbba-6452-4e25-bf1a-6c379864499b" providerId="ADAL" clId="{E860F5ED-3271-490B-AF8F-296014763D0C}" dt="2025-05-30T14:14:16.010" v="4040" actId="1036"/>
          <ac:spMkLst>
            <pc:docMk/>
            <pc:sldMk cId="410409769" sldId="338"/>
            <ac:spMk id="2" creationId="{B09A17C3-2904-D683-E057-6E945FF76829}"/>
          </ac:spMkLst>
        </pc:spChg>
      </pc:sldChg>
      <pc:sldChg chg="addSp delSp modSp mod modTransition modAnim modNotesTx">
        <pc:chgData name="Woods, Jayne" userId="89eedbba-6452-4e25-bf1a-6c379864499b" providerId="ADAL" clId="{E860F5ED-3271-490B-AF8F-296014763D0C}" dt="2025-06-03T14:46:39.573" v="10293"/>
        <pc:sldMkLst>
          <pc:docMk/>
          <pc:sldMk cId="511138898" sldId="339"/>
        </pc:sldMkLst>
        <pc:spChg chg="mod">
          <ac:chgData name="Woods, Jayne" userId="89eedbba-6452-4e25-bf1a-6c379864499b" providerId="ADAL" clId="{E860F5ED-3271-490B-AF8F-296014763D0C}" dt="2025-05-30T14:15:34.507" v="4368" actId="1037"/>
          <ac:spMkLst>
            <pc:docMk/>
            <pc:sldMk cId="511138898" sldId="339"/>
            <ac:spMk id="2" creationId="{1916D985-55D1-6418-8A21-08CBE6D69F4B}"/>
          </ac:spMkLst>
        </pc:spChg>
      </pc:sldChg>
      <pc:sldChg chg="addSp delSp modSp new mod modTransition setBg modAnim modNotesTx">
        <pc:chgData name="Woods, Jayne" userId="89eedbba-6452-4e25-bf1a-6c379864499b" providerId="ADAL" clId="{E860F5ED-3271-490B-AF8F-296014763D0C}" dt="2025-06-03T14:46:39.573" v="10293"/>
        <pc:sldMkLst>
          <pc:docMk/>
          <pc:sldMk cId="3325752242" sldId="340"/>
        </pc:sldMkLst>
        <pc:spChg chg="mod">
          <ac:chgData name="Woods, Jayne" userId="89eedbba-6452-4e25-bf1a-6c379864499b" providerId="ADAL" clId="{E860F5ED-3271-490B-AF8F-296014763D0C}" dt="2025-05-27T14:08:25.268" v="430" actId="20577"/>
          <ac:spMkLst>
            <pc:docMk/>
            <pc:sldMk cId="3325752242" sldId="340"/>
            <ac:spMk id="2" creationId="{F68A0F8E-140E-880E-BD3C-F5FA219B55D6}"/>
          </ac:spMkLst>
        </pc:spChg>
        <pc:spChg chg="mod">
          <ac:chgData name="Woods, Jayne" userId="89eedbba-6452-4e25-bf1a-6c379864499b" providerId="ADAL" clId="{E860F5ED-3271-490B-AF8F-296014763D0C}" dt="2025-05-27T14:06:15.111" v="429" actId="26606"/>
          <ac:spMkLst>
            <pc:docMk/>
            <pc:sldMk cId="3325752242" sldId="340"/>
            <ac:spMk id="3" creationId="{C27BB96D-828D-3101-E4A8-6A706D46F19E}"/>
          </ac:spMkLst>
        </pc:spChg>
        <pc:spChg chg="add mod">
          <ac:chgData name="Woods, Jayne" userId="89eedbba-6452-4e25-bf1a-6c379864499b" providerId="ADAL" clId="{E860F5ED-3271-490B-AF8F-296014763D0C}" dt="2025-05-27T14:11:04.885" v="535" actId="1038"/>
          <ac:spMkLst>
            <pc:docMk/>
            <pc:sldMk cId="3325752242" sldId="340"/>
            <ac:spMk id="4" creationId="{45DCF5E2-7B23-C3AD-971D-089E3182F697}"/>
          </ac:spMkLst>
        </pc:spChg>
        <pc:spChg chg="add mod">
          <ac:chgData name="Woods, Jayne" userId="89eedbba-6452-4e25-bf1a-6c379864499b" providerId="ADAL" clId="{E860F5ED-3271-490B-AF8F-296014763D0C}" dt="2025-05-27T14:12:08.596" v="555" actId="1582"/>
          <ac:spMkLst>
            <pc:docMk/>
            <pc:sldMk cId="3325752242" sldId="340"/>
            <ac:spMk id="5" creationId="{4AC0D6D4-2A8B-FB4B-8385-E9E3DFD46A80}"/>
          </ac:spMkLst>
        </pc:spChg>
        <pc:spChg chg="mod">
          <ac:chgData name="Woods, Jayne" userId="89eedbba-6452-4e25-bf1a-6c379864499b" providerId="ADAL" clId="{E860F5ED-3271-490B-AF8F-296014763D0C}" dt="2025-05-30T14:12:39.471" v="3960" actId="1036"/>
          <ac:spMkLst>
            <pc:docMk/>
            <pc:sldMk cId="3325752242" sldId="340"/>
            <ac:spMk id="6" creationId="{51C1E210-408B-559C-E96C-72B65ED1FB7B}"/>
          </ac:spMkLst>
        </pc:spChg>
        <pc:spChg chg="add">
          <ac:chgData name="Woods, Jayne" userId="89eedbba-6452-4e25-bf1a-6c379864499b" providerId="ADAL" clId="{E860F5ED-3271-490B-AF8F-296014763D0C}" dt="2025-05-27T14:06:15.111" v="429" actId="26606"/>
          <ac:spMkLst>
            <pc:docMk/>
            <pc:sldMk cId="3325752242" sldId="340"/>
            <ac:spMk id="22" creationId="{DBF61EA3-B236-439E-9C0B-340980D56BEE}"/>
          </ac:spMkLst>
        </pc:spChg>
        <pc:spChg chg="add">
          <ac:chgData name="Woods, Jayne" userId="89eedbba-6452-4e25-bf1a-6c379864499b" providerId="ADAL" clId="{E860F5ED-3271-490B-AF8F-296014763D0C}" dt="2025-05-27T14:06:15.111" v="429" actId="26606"/>
          <ac:spMkLst>
            <pc:docMk/>
            <pc:sldMk cId="3325752242" sldId="340"/>
            <ac:spMk id="28" creationId="{E659831F-0D9A-4C63-9EBB-8435B85A440F}"/>
          </ac:spMkLst>
        </pc:spChg>
        <pc:grpChg chg="add">
          <ac:chgData name="Woods, Jayne" userId="89eedbba-6452-4e25-bf1a-6c379864499b" providerId="ADAL" clId="{E860F5ED-3271-490B-AF8F-296014763D0C}" dt="2025-05-27T14:06:15.111" v="429" actId="26606"/>
          <ac:grpSpMkLst>
            <pc:docMk/>
            <pc:sldMk cId="3325752242" sldId="340"/>
            <ac:grpSpMk id="24" creationId="{28FAF094-D087-493F-8DF9-A486C2D6BBAA}"/>
          </ac:grpSpMkLst>
        </pc:grpChg>
      </pc:sldChg>
      <pc:sldChg chg="addSp delSp modSp new mod modTransition setBg modAnim delDesignElem chgLayout modNotesTx">
        <pc:chgData name="Woods, Jayne" userId="89eedbba-6452-4e25-bf1a-6c379864499b" providerId="ADAL" clId="{E860F5ED-3271-490B-AF8F-296014763D0C}" dt="2025-06-03T14:46:39.573" v="10293"/>
        <pc:sldMkLst>
          <pc:docMk/>
          <pc:sldMk cId="1969105721" sldId="341"/>
        </pc:sldMkLst>
        <pc:spChg chg="add mod ord">
          <ac:chgData name="Woods, Jayne" userId="89eedbba-6452-4e25-bf1a-6c379864499b" providerId="ADAL" clId="{E860F5ED-3271-490B-AF8F-296014763D0C}" dt="2025-05-27T17:29:39.039" v="1666" actId="20577"/>
          <ac:spMkLst>
            <pc:docMk/>
            <pc:sldMk cId="1969105721" sldId="341"/>
            <ac:spMk id="6" creationId="{B06FDE93-1EAE-52BA-7819-85B57B4808EE}"/>
          </ac:spMkLst>
        </pc:spChg>
        <pc:spChg chg="add">
          <ac:chgData name="Woods, Jayne" userId="89eedbba-6452-4e25-bf1a-6c379864499b" providerId="ADAL" clId="{E860F5ED-3271-490B-AF8F-296014763D0C}" dt="2025-05-27T15:17:38.253" v="992" actId="26606"/>
          <ac:spMkLst>
            <pc:docMk/>
            <pc:sldMk cId="1969105721" sldId="341"/>
            <ac:spMk id="11" creationId="{BA79A7CF-01AF-4178-9369-94E0C90EB046}"/>
          </ac:spMkLst>
        </pc:spChg>
        <pc:spChg chg="add">
          <ac:chgData name="Woods, Jayne" userId="89eedbba-6452-4e25-bf1a-6c379864499b" providerId="ADAL" clId="{E860F5ED-3271-490B-AF8F-296014763D0C}" dt="2025-05-27T15:17:38.253" v="992" actId="26606"/>
          <ac:spMkLst>
            <pc:docMk/>
            <pc:sldMk cId="1969105721" sldId="341"/>
            <ac:spMk id="13" creationId="{99413ED5-9ED4-4772-BCE4-2BCAE6B12E35}"/>
          </ac:spMkLst>
        </pc:spChg>
        <pc:spChg chg="add">
          <ac:chgData name="Woods, Jayne" userId="89eedbba-6452-4e25-bf1a-6c379864499b" providerId="ADAL" clId="{E860F5ED-3271-490B-AF8F-296014763D0C}" dt="2025-05-27T15:17:38.253" v="992" actId="26606"/>
          <ac:spMkLst>
            <pc:docMk/>
            <pc:sldMk cId="1969105721" sldId="341"/>
            <ac:spMk id="15" creationId="{04357C93-F0CB-4A1C-8F77-4E9063789819}"/>
          </ac:spMkLst>
        </pc:spChg>
        <pc:spChg chg="add">
          <ac:chgData name="Woods, Jayne" userId="89eedbba-6452-4e25-bf1a-6c379864499b" providerId="ADAL" clId="{E860F5ED-3271-490B-AF8F-296014763D0C}" dt="2025-05-27T15:17:38.253" v="992" actId="26606"/>
          <ac:spMkLst>
            <pc:docMk/>
            <pc:sldMk cId="1969105721" sldId="341"/>
            <ac:spMk id="17" creationId="{90F533E9-6690-41A8-A372-4C6C622D028D}"/>
          </ac:spMkLst>
        </pc:spChg>
        <pc:grpChg chg="add mod">
          <ac:chgData name="Woods, Jayne" userId="89eedbba-6452-4e25-bf1a-6c379864499b" providerId="ADAL" clId="{E860F5ED-3271-490B-AF8F-296014763D0C}" dt="2025-05-30T14:22:28.935" v="4576" actId="1037"/>
          <ac:grpSpMkLst>
            <pc:docMk/>
            <pc:sldMk cId="1969105721" sldId="341"/>
            <ac:grpSpMk id="9" creationId="{6915C67B-1F31-A287-9CE3-F7136FF5555E}"/>
          </ac:grpSpMkLst>
        </pc:grpChg>
        <pc:grpChg chg="add mod ord">
          <ac:chgData name="Woods, Jayne" userId="89eedbba-6452-4e25-bf1a-6c379864499b" providerId="ADAL" clId="{E860F5ED-3271-490B-AF8F-296014763D0C}" dt="2025-05-30T14:22:19.346" v="4529" actId="1038"/>
          <ac:grpSpMkLst>
            <pc:docMk/>
            <pc:sldMk cId="1969105721" sldId="341"/>
            <ac:grpSpMk id="14" creationId="{B2ADEE3D-5153-B9A3-0CCC-35F7D5E62ED5}"/>
          </ac:grpSpMkLst>
        </pc:grpChg>
        <pc:grpChg chg="add mod ord">
          <ac:chgData name="Woods, Jayne" userId="89eedbba-6452-4e25-bf1a-6c379864499b" providerId="ADAL" clId="{E860F5ED-3271-490B-AF8F-296014763D0C}" dt="2025-05-30T14:22:44.406" v="4577" actId="170"/>
          <ac:grpSpMkLst>
            <pc:docMk/>
            <pc:sldMk cId="1969105721" sldId="341"/>
            <ac:grpSpMk id="19" creationId="{63A9C706-4B1D-E611-3174-6F5122CD8C52}"/>
          </ac:grpSpMkLst>
        </pc:grpChg>
        <pc:grpChg chg="add mod">
          <ac:chgData name="Woods, Jayne" userId="89eedbba-6452-4e25-bf1a-6c379864499b" providerId="ADAL" clId="{E860F5ED-3271-490B-AF8F-296014763D0C}" dt="2025-05-30T14:21:01.307" v="4467" actId="164"/>
          <ac:grpSpMkLst>
            <pc:docMk/>
            <pc:sldMk cId="1969105721" sldId="341"/>
            <ac:grpSpMk id="22" creationId="{F7A3B906-8875-B332-6EF4-E99F5EA92FA7}"/>
          </ac:grpSpMkLst>
        </pc:grpChg>
        <pc:picChg chg="add mod">
          <ac:chgData name="Woods, Jayne" userId="89eedbba-6452-4e25-bf1a-6c379864499b" providerId="ADAL" clId="{E860F5ED-3271-490B-AF8F-296014763D0C}" dt="2025-05-30T14:17:00.337" v="4384" actId="164"/>
          <ac:picMkLst>
            <pc:docMk/>
            <pc:sldMk cId="1969105721" sldId="341"/>
            <ac:picMk id="3" creationId="{A21D5E39-73C3-3561-B87E-1B4E915AAE11}"/>
          </ac:picMkLst>
        </pc:picChg>
        <pc:picChg chg="add mod ord">
          <ac:chgData name="Woods, Jayne" userId="89eedbba-6452-4e25-bf1a-6c379864499b" providerId="ADAL" clId="{E860F5ED-3271-490B-AF8F-296014763D0C}" dt="2025-05-27T17:28:19.794" v="1643" actId="164"/>
          <ac:picMkLst>
            <pc:docMk/>
            <pc:sldMk cId="1969105721" sldId="341"/>
            <ac:picMk id="5" creationId="{3021791B-5CE3-E182-487A-DB2C2B67C851}"/>
          </ac:picMkLst>
        </pc:picChg>
        <pc:picChg chg="add mod">
          <ac:chgData name="Woods, Jayne" userId="89eedbba-6452-4e25-bf1a-6c379864499b" providerId="ADAL" clId="{E860F5ED-3271-490B-AF8F-296014763D0C}" dt="2025-05-30T14:17:00.337" v="4384" actId="164"/>
          <ac:picMkLst>
            <pc:docMk/>
            <pc:sldMk cId="1969105721" sldId="341"/>
            <ac:picMk id="8" creationId="{2D8B07DF-B1AB-6A53-EBC8-385A72D4F3E8}"/>
          </ac:picMkLst>
        </pc:picChg>
        <pc:picChg chg="add mod">
          <ac:chgData name="Woods, Jayne" userId="89eedbba-6452-4e25-bf1a-6c379864499b" providerId="ADAL" clId="{E860F5ED-3271-490B-AF8F-296014763D0C}" dt="2025-05-30T14:18:39.424" v="4391" actId="164"/>
          <ac:picMkLst>
            <pc:docMk/>
            <pc:sldMk cId="1969105721" sldId="341"/>
            <ac:picMk id="12" creationId="{C1131FC3-5C68-97C9-9738-41F71EEF5035}"/>
          </ac:picMkLst>
        </pc:picChg>
        <pc:picChg chg="add mod">
          <ac:chgData name="Woods, Jayne" userId="89eedbba-6452-4e25-bf1a-6c379864499b" providerId="ADAL" clId="{E860F5ED-3271-490B-AF8F-296014763D0C}" dt="2025-05-30T14:21:29.296" v="4468"/>
          <ac:picMkLst>
            <pc:docMk/>
            <pc:sldMk cId="1969105721" sldId="341"/>
            <ac:picMk id="18" creationId="{F1DD999C-8520-AD9F-04A9-6D81B37C7F3C}"/>
          </ac:picMkLst>
        </pc:picChg>
        <pc:picChg chg="add mod modCrop">
          <ac:chgData name="Woods, Jayne" userId="89eedbba-6452-4e25-bf1a-6c379864499b" providerId="ADAL" clId="{E860F5ED-3271-490B-AF8F-296014763D0C}" dt="2025-05-27T17:28:19.794" v="1643" actId="164"/>
          <ac:picMkLst>
            <pc:docMk/>
            <pc:sldMk cId="1969105721" sldId="341"/>
            <ac:picMk id="20" creationId="{CA4A0FE5-2315-9186-4F2F-1E46DC0FDE48}"/>
          </ac:picMkLst>
        </pc:picChg>
        <pc:picChg chg="add mod">
          <ac:chgData name="Woods, Jayne" userId="89eedbba-6452-4e25-bf1a-6c379864499b" providerId="ADAL" clId="{E860F5ED-3271-490B-AF8F-296014763D0C}" dt="2025-05-30T14:18:39.424" v="4391" actId="164"/>
          <ac:picMkLst>
            <pc:docMk/>
            <pc:sldMk cId="1969105721" sldId="341"/>
            <ac:picMk id="26" creationId="{0B98E650-D470-5F73-9371-B852857F8D2B}"/>
          </ac:picMkLst>
        </pc:picChg>
      </pc:sldChg>
      <pc:sldChg chg="addSp delSp modSp new mod modTransition setBg modAnim delDesignElem chgLayout modNotesTx">
        <pc:chgData name="Woods, Jayne" userId="89eedbba-6452-4e25-bf1a-6c379864499b" providerId="ADAL" clId="{E860F5ED-3271-490B-AF8F-296014763D0C}" dt="2025-06-03T14:46:39.573" v="10293"/>
        <pc:sldMkLst>
          <pc:docMk/>
          <pc:sldMk cId="1450314906" sldId="342"/>
        </pc:sldMkLst>
        <pc:spChg chg="mod">
          <ac:chgData name="Woods, Jayne" userId="89eedbba-6452-4e25-bf1a-6c379864499b" providerId="ADAL" clId="{E860F5ED-3271-490B-AF8F-296014763D0C}" dt="2025-05-30T14:13:02.039" v="3970" actId="1036"/>
          <ac:spMkLst>
            <pc:docMk/>
            <pc:sldMk cId="1450314906" sldId="342"/>
            <ac:spMk id="2" creationId="{B5B91853-A33F-7EDD-24C4-0BD0DF58D985}"/>
          </ac:spMkLst>
        </pc:spChg>
        <pc:spChg chg="add mod ord">
          <ac:chgData name="Woods, Jayne" userId="89eedbba-6452-4e25-bf1a-6c379864499b" providerId="ADAL" clId="{E860F5ED-3271-490B-AF8F-296014763D0C}" dt="2025-05-27T15:26:20.660" v="1187" actId="6549"/>
          <ac:spMkLst>
            <pc:docMk/>
            <pc:sldMk cId="1450314906" sldId="342"/>
            <ac:spMk id="18" creationId="{9B685006-7E4B-28F5-1E74-464F917D6521}"/>
          </ac:spMkLst>
        </pc:spChg>
        <pc:spChg chg="add">
          <ac:chgData name="Woods, Jayne" userId="89eedbba-6452-4e25-bf1a-6c379864499b" providerId="ADAL" clId="{E860F5ED-3271-490B-AF8F-296014763D0C}" dt="2025-05-27T15:21:13.014" v="1109" actId="26606"/>
          <ac:spMkLst>
            <pc:docMk/>
            <pc:sldMk cId="1450314906" sldId="342"/>
            <ac:spMk id="34" creationId="{E18F6E8B-15ED-43C7-94BA-91549A651C73}"/>
          </ac:spMkLst>
        </pc:spChg>
        <pc:spChg chg="add">
          <ac:chgData name="Woods, Jayne" userId="89eedbba-6452-4e25-bf1a-6c379864499b" providerId="ADAL" clId="{E860F5ED-3271-490B-AF8F-296014763D0C}" dt="2025-05-27T15:21:13.014" v="1109" actId="26606"/>
          <ac:spMkLst>
            <pc:docMk/>
            <pc:sldMk cId="1450314906" sldId="342"/>
            <ac:spMk id="41" creationId="{B81933D1-5615-42C7-9C0B-4EB7105CCE2D}"/>
          </ac:spMkLst>
        </pc:spChg>
        <pc:spChg chg="add">
          <ac:chgData name="Woods, Jayne" userId="89eedbba-6452-4e25-bf1a-6c379864499b" providerId="ADAL" clId="{E860F5ED-3271-490B-AF8F-296014763D0C}" dt="2025-05-27T15:21:13.014" v="1109" actId="26606"/>
          <ac:spMkLst>
            <pc:docMk/>
            <pc:sldMk cId="1450314906" sldId="342"/>
            <ac:spMk id="43" creationId="{B089A89A-1E9C-4761-9DFF-53C275FBF870}"/>
          </ac:spMkLst>
        </pc:spChg>
        <pc:spChg chg="add">
          <ac:chgData name="Woods, Jayne" userId="89eedbba-6452-4e25-bf1a-6c379864499b" providerId="ADAL" clId="{E860F5ED-3271-490B-AF8F-296014763D0C}" dt="2025-05-27T15:21:13.014" v="1109" actId="26606"/>
          <ac:spMkLst>
            <pc:docMk/>
            <pc:sldMk cId="1450314906" sldId="342"/>
            <ac:spMk id="45" creationId="{19C9EAEA-39D0-4B0E-A0EB-51E7B26740B1}"/>
          </ac:spMkLst>
        </pc:spChg>
        <pc:grpChg chg="add mod">
          <ac:chgData name="Woods, Jayne" userId="89eedbba-6452-4e25-bf1a-6c379864499b" providerId="ADAL" clId="{E860F5ED-3271-490B-AF8F-296014763D0C}" dt="2025-05-27T15:22:06.237" v="1127" actId="164"/>
          <ac:grpSpMkLst>
            <pc:docMk/>
            <pc:sldMk cId="1450314906" sldId="342"/>
            <ac:grpSpMk id="17" creationId="{48EC2A99-12B4-D261-A010-2FE191849AE0}"/>
          </ac:grpSpMkLst>
        </pc:grpChg>
        <pc:grpChg chg="add mod">
          <ac:chgData name="Woods, Jayne" userId="89eedbba-6452-4e25-bf1a-6c379864499b" providerId="ADAL" clId="{E860F5ED-3271-490B-AF8F-296014763D0C}" dt="2025-05-30T14:37:39.346" v="4695" actId="1038"/>
          <ac:grpSpMkLst>
            <pc:docMk/>
            <pc:sldMk cId="1450314906" sldId="342"/>
            <ac:grpSpMk id="31" creationId="{A97E4FDE-5859-9AB5-9859-BB1BF3E64892}"/>
          </ac:grpSpMkLst>
        </pc:grpChg>
        <pc:grpChg chg="add">
          <ac:chgData name="Woods, Jayne" userId="89eedbba-6452-4e25-bf1a-6c379864499b" providerId="ADAL" clId="{E860F5ED-3271-490B-AF8F-296014763D0C}" dt="2025-05-27T15:21:13.014" v="1109" actId="26606"/>
          <ac:grpSpMkLst>
            <pc:docMk/>
            <pc:sldMk cId="1450314906" sldId="342"/>
            <ac:grpSpMk id="36" creationId="{032D8612-31EB-44CF-A1D0-14FD4C705424}"/>
          </ac:grpSpMkLst>
        </pc:grpChg>
        <pc:picChg chg="add mod">
          <ac:chgData name="Woods, Jayne" userId="89eedbba-6452-4e25-bf1a-6c379864499b" providerId="ADAL" clId="{E860F5ED-3271-490B-AF8F-296014763D0C}" dt="2025-05-30T14:24:26.179" v="4587"/>
          <ac:picMkLst>
            <pc:docMk/>
            <pc:sldMk cId="1450314906" sldId="342"/>
            <ac:picMk id="4" creationId="{5102B3AF-775C-B4C2-19CC-474341BEA1E8}"/>
          </ac:picMkLst>
        </pc:picChg>
        <pc:picChg chg="add mod ord">
          <ac:chgData name="Woods, Jayne" userId="89eedbba-6452-4e25-bf1a-6c379864499b" providerId="ADAL" clId="{E860F5ED-3271-490B-AF8F-296014763D0C}" dt="2025-05-30T14:37:35.227" v="4694" actId="1037"/>
          <ac:picMkLst>
            <pc:docMk/>
            <pc:sldMk cId="1450314906" sldId="342"/>
            <ac:picMk id="9" creationId="{859B20B0-B918-FB9D-24C5-CCA8AE05A692}"/>
          </ac:picMkLst>
        </pc:picChg>
        <pc:picChg chg="add mod">
          <ac:chgData name="Woods, Jayne" userId="89eedbba-6452-4e25-bf1a-6c379864499b" providerId="ADAL" clId="{E860F5ED-3271-490B-AF8F-296014763D0C}" dt="2025-05-30T14:37:19.539" v="4692" actId="1037"/>
          <ac:picMkLst>
            <pc:docMk/>
            <pc:sldMk cId="1450314906" sldId="342"/>
            <ac:picMk id="13" creationId="{8000C615-C7AC-D0B6-ECAE-E957534273C9}"/>
          </ac:picMkLst>
        </pc:picChg>
        <pc:picChg chg="add mod">
          <ac:chgData name="Woods, Jayne" userId="89eedbba-6452-4e25-bf1a-6c379864499b" providerId="ADAL" clId="{E860F5ED-3271-490B-AF8F-296014763D0C}" dt="2025-05-30T14:37:42.655" v="4696" actId="1037"/>
          <ac:picMkLst>
            <pc:docMk/>
            <pc:sldMk cId="1450314906" sldId="342"/>
            <ac:picMk id="16" creationId="{A6A74860-9901-2229-86C4-B2E90D3B0E8F}"/>
          </ac:picMkLst>
        </pc:picChg>
      </pc:sldChg>
      <pc:sldChg chg="addSp delSp modSp new mod ord modTransition setBg modAnim modNotesTx">
        <pc:chgData name="Woods, Jayne" userId="89eedbba-6452-4e25-bf1a-6c379864499b" providerId="ADAL" clId="{E860F5ED-3271-490B-AF8F-296014763D0C}" dt="2025-06-09T14:25:38.274" v="10350" actId="33524"/>
        <pc:sldMkLst>
          <pc:docMk/>
          <pc:sldMk cId="3953395058" sldId="343"/>
        </pc:sldMkLst>
        <pc:spChg chg="mod">
          <ac:chgData name="Woods, Jayne" userId="89eedbba-6452-4e25-bf1a-6c379864499b" providerId="ADAL" clId="{E860F5ED-3271-490B-AF8F-296014763D0C}" dt="2025-05-27T15:11:45.764" v="853" actId="20577"/>
          <ac:spMkLst>
            <pc:docMk/>
            <pc:sldMk cId="3953395058" sldId="343"/>
            <ac:spMk id="2" creationId="{AC69DE6C-A2F1-0509-091F-1A82108F16D6}"/>
          </ac:spMkLst>
        </pc:spChg>
        <pc:spChg chg="add mod">
          <ac:chgData name="Woods, Jayne" userId="89eedbba-6452-4e25-bf1a-6c379864499b" providerId="ADAL" clId="{E860F5ED-3271-490B-AF8F-296014763D0C}" dt="2025-05-27T15:27:40.792" v="1190" actId="164"/>
          <ac:spMkLst>
            <pc:docMk/>
            <pc:sldMk cId="3953395058" sldId="343"/>
            <ac:spMk id="10" creationId="{6F424F42-04FA-5ECA-886C-7299F8153271}"/>
          </ac:spMkLst>
        </pc:spChg>
        <pc:spChg chg="add">
          <ac:chgData name="Woods, Jayne" userId="89eedbba-6452-4e25-bf1a-6c379864499b" providerId="ADAL" clId="{E860F5ED-3271-490B-AF8F-296014763D0C}" dt="2025-05-27T15:09:51.624" v="742" actId="26606"/>
          <ac:spMkLst>
            <pc:docMk/>
            <pc:sldMk cId="3953395058" sldId="343"/>
            <ac:spMk id="14" creationId="{149FB5C3-7336-4FE0-A30C-CC0A3646D499}"/>
          </ac:spMkLst>
        </pc:spChg>
        <pc:spChg chg="add">
          <ac:chgData name="Woods, Jayne" userId="89eedbba-6452-4e25-bf1a-6c379864499b" providerId="ADAL" clId="{E860F5ED-3271-490B-AF8F-296014763D0C}" dt="2025-05-27T15:09:51.624" v="742" actId="26606"/>
          <ac:spMkLst>
            <pc:docMk/>
            <pc:sldMk cId="3953395058" sldId="343"/>
            <ac:spMk id="20" creationId="{0DA909B4-15FF-46A6-8A7F-7AEF977FE9ED}"/>
          </ac:spMkLst>
        </pc:spChg>
        <pc:spChg chg="add">
          <ac:chgData name="Woods, Jayne" userId="89eedbba-6452-4e25-bf1a-6c379864499b" providerId="ADAL" clId="{E860F5ED-3271-490B-AF8F-296014763D0C}" dt="2025-05-27T15:09:51.624" v="742" actId="26606"/>
          <ac:spMkLst>
            <pc:docMk/>
            <pc:sldMk cId="3953395058" sldId="343"/>
            <ac:spMk id="22" creationId="{1382A32C-5B0C-4B1C-A074-76C6DBCC9F87}"/>
          </ac:spMkLst>
        </pc:spChg>
        <pc:grpChg chg="add mod">
          <ac:chgData name="Woods, Jayne" userId="89eedbba-6452-4e25-bf1a-6c379864499b" providerId="ADAL" clId="{E860F5ED-3271-490B-AF8F-296014763D0C}" dt="2025-05-27T15:27:40.792" v="1190" actId="164"/>
          <ac:grpSpMkLst>
            <pc:docMk/>
            <pc:sldMk cId="3953395058" sldId="343"/>
            <ac:grpSpMk id="12" creationId="{ED47A52A-0802-15D8-44F6-B9CD1918D995}"/>
          </ac:grpSpMkLst>
        </pc:grpChg>
        <pc:grpChg chg="add mod">
          <ac:chgData name="Woods, Jayne" userId="89eedbba-6452-4e25-bf1a-6c379864499b" providerId="ADAL" clId="{E860F5ED-3271-490B-AF8F-296014763D0C}" dt="2025-05-27T15:27:40.792" v="1190" actId="164"/>
          <ac:grpSpMkLst>
            <pc:docMk/>
            <pc:sldMk cId="3953395058" sldId="343"/>
            <ac:grpSpMk id="13" creationId="{F359E1E1-58FA-3021-4338-AF0100A58C6B}"/>
          </ac:grpSpMkLst>
        </pc:grpChg>
        <pc:grpChg chg="add">
          <ac:chgData name="Woods, Jayne" userId="89eedbba-6452-4e25-bf1a-6c379864499b" providerId="ADAL" clId="{E860F5ED-3271-490B-AF8F-296014763D0C}" dt="2025-05-27T15:09:51.624" v="742" actId="26606"/>
          <ac:grpSpMkLst>
            <pc:docMk/>
            <pc:sldMk cId="3953395058" sldId="343"/>
            <ac:grpSpMk id="16" creationId="{19A6B5CE-CB1D-48EE-8B43-E952235C8371}"/>
          </ac:grpSpMkLst>
        </pc:grpChg>
        <pc:picChg chg="add mod ord">
          <ac:chgData name="Woods, Jayne" userId="89eedbba-6452-4e25-bf1a-6c379864499b" providerId="ADAL" clId="{E860F5ED-3271-490B-AF8F-296014763D0C}" dt="2025-05-27T15:27:11.713" v="1188" actId="164"/>
          <ac:picMkLst>
            <pc:docMk/>
            <pc:sldMk cId="3953395058" sldId="343"/>
            <ac:picMk id="5" creationId="{60923658-007D-4BE7-6519-FC6DE9984AC4}"/>
          </ac:picMkLst>
        </pc:picChg>
        <pc:picChg chg="add mod">
          <ac:chgData name="Woods, Jayne" userId="89eedbba-6452-4e25-bf1a-6c379864499b" providerId="ADAL" clId="{E860F5ED-3271-490B-AF8F-296014763D0C}" dt="2025-05-27T15:27:11.713" v="1188" actId="164"/>
          <ac:picMkLst>
            <pc:docMk/>
            <pc:sldMk cId="3953395058" sldId="343"/>
            <ac:picMk id="7" creationId="{4AB09D14-16B2-028F-5E28-607CD5E7005C}"/>
          </ac:picMkLst>
        </pc:picChg>
        <pc:picChg chg="add mod ord">
          <ac:chgData name="Woods, Jayne" userId="89eedbba-6452-4e25-bf1a-6c379864499b" providerId="ADAL" clId="{E860F5ED-3271-490B-AF8F-296014763D0C}" dt="2025-05-27T15:11:41" v="839" actId="22"/>
          <ac:picMkLst>
            <pc:docMk/>
            <pc:sldMk cId="3953395058" sldId="343"/>
            <ac:picMk id="9" creationId="{22298133-9078-8399-3D52-A4214873B0AA}"/>
          </ac:picMkLst>
        </pc:picChg>
      </pc:sldChg>
      <pc:sldChg chg="addSp delSp modSp new mod modTransition setBg delAnim modAnim modNotesTx">
        <pc:chgData name="Woods, Jayne" userId="89eedbba-6452-4e25-bf1a-6c379864499b" providerId="ADAL" clId="{E860F5ED-3271-490B-AF8F-296014763D0C}" dt="2025-06-03T14:46:39.573" v="10293"/>
        <pc:sldMkLst>
          <pc:docMk/>
          <pc:sldMk cId="234851150" sldId="344"/>
        </pc:sldMkLst>
        <pc:spChg chg="mod">
          <ac:chgData name="Woods, Jayne" userId="89eedbba-6452-4e25-bf1a-6c379864499b" providerId="ADAL" clId="{E860F5ED-3271-490B-AF8F-296014763D0C}" dt="2025-05-27T15:24:23.466" v="1178" actId="26606"/>
          <ac:spMkLst>
            <pc:docMk/>
            <pc:sldMk cId="234851150" sldId="344"/>
            <ac:spMk id="2" creationId="{95977596-2606-F7A7-5FAB-775F22F5BBDF}"/>
          </ac:spMkLst>
        </pc:spChg>
        <pc:spChg chg="mod">
          <ac:chgData name="Woods, Jayne" userId="89eedbba-6452-4e25-bf1a-6c379864499b" providerId="ADAL" clId="{E860F5ED-3271-490B-AF8F-296014763D0C}" dt="2025-05-30T14:13:14.607" v="3980" actId="1036"/>
          <ac:spMkLst>
            <pc:docMk/>
            <pc:sldMk cId="234851150" sldId="344"/>
            <ac:spMk id="3" creationId="{96E187E4-9CC1-BF6C-10F6-425C9EC02CC1}"/>
          </ac:spMkLst>
        </pc:spChg>
        <pc:spChg chg="add">
          <ac:chgData name="Woods, Jayne" userId="89eedbba-6452-4e25-bf1a-6c379864499b" providerId="ADAL" clId="{E860F5ED-3271-490B-AF8F-296014763D0C}" dt="2025-05-27T15:24:23.466" v="1178" actId="26606"/>
          <ac:spMkLst>
            <pc:docMk/>
            <pc:sldMk cId="234851150" sldId="344"/>
            <ac:spMk id="22" creationId="{47942995-B07F-4636-9A06-C6A104B260A8}"/>
          </ac:spMkLst>
        </pc:spChg>
        <pc:spChg chg="add">
          <ac:chgData name="Woods, Jayne" userId="89eedbba-6452-4e25-bf1a-6c379864499b" providerId="ADAL" clId="{E860F5ED-3271-490B-AF8F-296014763D0C}" dt="2025-05-27T15:24:23.466" v="1178" actId="26606"/>
          <ac:spMkLst>
            <pc:docMk/>
            <pc:sldMk cId="234851150" sldId="344"/>
            <ac:spMk id="29" creationId="{B81933D1-5615-42C7-9C0B-4EB7105CCE2D}"/>
          </ac:spMkLst>
        </pc:spChg>
        <pc:spChg chg="add">
          <ac:chgData name="Woods, Jayne" userId="89eedbba-6452-4e25-bf1a-6c379864499b" providerId="ADAL" clId="{E860F5ED-3271-490B-AF8F-296014763D0C}" dt="2025-05-27T15:24:23.466" v="1178" actId="26606"/>
          <ac:spMkLst>
            <pc:docMk/>
            <pc:sldMk cId="234851150" sldId="344"/>
            <ac:spMk id="31" creationId="{19C9EAEA-39D0-4B0E-A0EB-51E7B26740B1}"/>
          </ac:spMkLst>
        </pc:spChg>
        <pc:grpChg chg="add">
          <ac:chgData name="Woods, Jayne" userId="89eedbba-6452-4e25-bf1a-6c379864499b" providerId="ADAL" clId="{E860F5ED-3271-490B-AF8F-296014763D0C}" dt="2025-05-27T15:24:23.466" v="1178" actId="26606"/>
          <ac:grpSpMkLst>
            <pc:docMk/>
            <pc:sldMk cId="234851150" sldId="344"/>
            <ac:grpSpMk id="24" creationId="{032D8612-31EB-44CF-A1D0-14FD4C705424}"/>
          </ac:grpSpMkLst>
        </pc:grpChg>
        <pc:picChg chg="add mod ord">
          <ac:chgData name="Woods, Jayne" userId="89eedbba-6452-4e25-bf1a-6c379864499b" providerId="ADAL" clId="{E860F5ED-3271-490B-AF8F-296014763D0C}" dt="2025-05-27T15:24:23.466" v="1178" actId="26606"/>
          <ac:picMkLst>
            <pc:docMk/>
            <pc:sldMk cId="234851150" sldId="344"/>
            <ac:picMk id="5" creationId="{26855565-04F6-309B-C11F-2C6AD3E32BEE}"/>
          </ac:picMkLst>
        </pc:picChg>
      </pc:sldChg>
      <pc:sldChg chg="addSp delSp modSp new mod modTransition setBg modAnim modNotesTx">
        <pc:chgData name="Woods, Jayne" userId="89eedbba-6452-4e25-bf1a-6c379864499b" providerId="ADAL" clId="{E860F5ED-3271-490B-AF8F-296014763D0C}" dt="2025-06-03T14:46:39.573" v="10293"/>
        <pc:sldMkLst>
          <pc:docMk/>
          <pc:sldMk cId="830947850" sldId="345"/>
        </pc:sldMkLst>
        <pc:spChg chg="mod">
          <ac:chgData name="Woods, Jayne" userId="89eedbba-6452-4e25-bf1a-6c379864499b" providerId="ADAL" clId="{E860F5ED-3271-490B-AF8F-296014763D0C}" dt="2025-05-27T15:44:22.055" v="1247" actId="26606"/>
          <ac:spMkLst>
            <pc:docMk/>
            <pc:sldMk cId="830947850" sldId="345"/>
            <ac:spMk id="2" creationId="{8A75B359-A740-F5ED-F414-73594F1F55A5}"/>
          </ac:spMkLst>
        </pc:spChg>
        <pc:spChg chg="mod">
          <ac:chgData name="Woods, Jayne" userId="89eedbba-6452-4e25-bf1a-6c379864499b" providerId="ADAL" clId="{E860F5ED-3271-490B-AF8F-296014763D0C}" dt="2025-05-30T14:57:27.070" v="5485" actId="20577"/>
          <ac:spMkLst>
            <pc:docMk/>
            <pc:sldMk cId="830947850" sldId="345"/>
            <ac:spMk id="3" creationId="{D3386179-706A-B571-3413-DE1B1991ED26}"/>
          </ac:spMkLst>
        </pc:spChg>
        <pc:spChg chg="add">
          <ac:chgData name="Woods, Jayne" userId="89eedbba-6452-4e25-bf1a-6c379864499b" providerId="ADAL" clId="{E860F5ED-3271-490B-AF8F-296014763D0C}" dt="2025-05-27T15:44:22.055" v="1247" actId="26606"/>
          <ac:spMkLst>
            <pc:docMk/>
            <pc:sldMk cId="830947850" sldId="345"/>
            <ac:spMk id="8" creationId="{DBF61EA3-B236-439E-9C0B-340980D56BEE}"/>
          </ac:spMkLst>
        </pc:spChg>
        <pc:spChg chg="add">
          <ac:chgData name="Woods, Jayne" userId="89eedbba-6452-4e25-bf1a-6c379864499b" providerId="ADAL" clId="{E860F5ED-3271-490B-AF8F-296014763D0C}" dt="2025-05-27T15:44:22.055" v="1247" actId="26606"/>
          <ac:spMkLst>
            <pc:docMk/>
            <pc:sldMk cId="830947850" sldId="345"/>
            <ac:spMk id="14" creationId="{E659831F-0D9A-4C63-9EBB-8435B85A440F}"/>
          </ac:spMkLst>
        </pc:spChg>
        <pc:spChg chg="add mod">
          <ac:chgData name="Woods, Jayne" userId="89eedbba-6452-4e25-bf1a-6c379864499b" providerId="ADAL" clId="{E860F5ED-3271-490B-AF8F-296014763D0C}" dt="2025-05-30T14:40:34.420" v="4876" actId="1038"/>
          <ac:spMkLst>
            <pc:docMk/>
            <pc:sldMk cId="830947850" sldId="345"/>
            <ac:spMk id="16" creationId="{0C33B26A-F9A5-B5B9-74C4-D2B9964F2F41}"/>
          </ac:spMkLst>
        </pc:spChg>
        <pc:spChg chg="mod">
          <ac:chgData name="Woods, Jayne" userId="89eedbba-6452-4e25-bf1a-6c379864499b" providerId="ADAL" clId="{E860F5ED-3271-490B-AF8F-296014763D0C}" dt="2025-05-30T14:14:40.681" v="4208" actId="1037"/>
          <ac:spMkLst>
            <pc:docMk/>
            <pc:sldMk cId="830947850" sldId="345"/>
            <ac:spMk id="17" creationId="{95307FFF-7CEE-2562-C4E5-3A71C7547CA5}"/>
          </ac:spMkLst>
        </pc:spChg>
        <pc:grpChg chg="add">
          <ac:chgData name="Woods, Jayne" userId="89eedbba-6452-4e25-bf1a-6c379864499b" providerId="ADAL" clId="{E860F5ED-3271-490B-AF8F-296014763D0C}" dt="2025-05-27T15:44:22.055" v="1247" actId="26606"/>
          <ac:grpSpMkLst>
            <pc:docMk/>
            <pc:sldMk cId="830947850" sldId="345"/>
            <ac:grpSpMk id="10" creationId="{28FAF094-D087-493F-8DF9-A486C2D6BBAA}"/>
          </ac:grpSpMkLst>
        </pc:grpChg>
        <pc:picChg chg="add mod">
          <ac:chgData name="Woods, Jayne" userId="89eedbba-6452-4e25-bf1a-6c379864499b" providerId="ADAL" clId="{E860F5ED-3271-490B-AF8F-296014763D0C}" dt="2025-05-30T14:40:40.332" v="4888" actId="1035"/>
          <ac:picMkLst>
            <pc:docMk/>
            <pc:sldMk cId="830947850" sldId="345"/>
            <ac:picMk id="4" creationId="{CE706849-7927-34C8-1BE6-7BD2B8ABADFC}"/>
          </ac:picMkLst>
        </pc:picChg>
        <pc:picChg chg="add mod">
          <ac:chgData name="Woods, Jayne" userId="89eedbba-6452-4e25-bf1a-6c379864499b" providerId="ADAL" clId="{E860F5ED-3271-490B-AF8F-296014763D0C}" dt="2025-05-30T14:40:50.471" v="4903" actId="1036"/>
          <ac:picMkLst>
            <pc:docMk/>
            <pc:sldMk cId="830947850" sldId="345"/>
            <ac:picMk id="5" creationId="{3FE80C90-0A2A-CC1F-AAAE-CBBC3A70AABB}"/>
          </ac:picMkLst>
        </pc:picChg>
        <pc:picChg chg="add mod">
          <ac:chgData name="Woods, Jayne" userId="89eedbba-6452-4e25-bf1a-6c379864499b" providerId="ADAL" clId="{E860F5ED-3271-490B-AF8F-296014763D0C}" dt="2025-05-30T14:40:53.804" v="4912" actId="1035"/>
          <ac:picMkLst>
            <pc:docMk/>
            <pc:sldMk cId="830947850" sldId="345"/>
            <ac:picMk id="6" creationId="{2E1D9993-0C4C-03D5-1561-E2D2C0A3783B}"/>
          </ac:picMkLst>
        </pc:picChg>
        <pc:picChg chg="add mod">
          <ac:chgData name="Woods, Jayne" userId="89eedbba-6452-4e25-bf1a-6c379864499b" providerId="ADAL" clId="{E860F5ED-3271-490B-AF8F-296014763D0C}" dt="2025-05-27T15:48:24.789" v="1527" actId="1076"/>
          <ac:picMkLst>
            <pc:docMk/>
            <pc:sldMk cId="830947850" sldId="345"/>
            <ac:picMk id="7" creationId="{27C4111B-5064-C7FF-EBC8-E4B2FE08E508}"/>
          </ac:picMkLst>
        </pc:picChg>
        <pc:picChg chg="add mod">
          <ac:chgData name="Woods, Jayne" userId="89eedbba-6452-4e25-bf1a-6c379864499b" providerId="ADAL" clId="{E860F5ED-3271-490B-AF8F-296014763D0C}" dt="2025-05-27T15:48:28.027" v="1528" actId="1076"/>
          <ac:picMkLst>
            <pc:docMk/>
            <pc:sldMk cId="830947850" sldId="345"/>
            <ac:picMk id="9" creationId="{22F76822-F4B6-6663-0B96-EE4C3FF45D60}"/>
          </ac:picMkLst>
        </pc:picChg>
        <pc:picChg chg="add mod">
          <ac:chgData name="Woods, Jayne" userId="89eedbba-6452-4e25-bf1a-6c379864499b" providerId="ADAL" clId="{E860F5ED-3271-490B-AF8F-296014763D0C}" dt="2025-05-30T14:40:05.208" v="4823" actId="1076"/>
          <ac:picMkLst>
            <pc:docMk/>
            <pc:sldMk cId="830947850" sldId="345"/>
            <ac:picMk id="13" creationId="{B3B69A1B-2055-F1B1-F436-7D11057AD1D3}"/>
          </ac:picMkLst>
        </pc:picChg>
        <pc:picChg chg="add mod">
          <ac:chgData name="Woods, Jayne" userId="89eedbba-6452-4e25-bf1a-6c379864499b" providerId="ADAL" clId="{E860F5ED-3271-490B-AF8F-296014763D0C}" dt="2025-05-30T14:40:09.957" v="4831" actId="1036"/>
          <ac:picMkLst>
            <pc:docMk/>
            <pc:sldMk cId="830947850" sldId="345"/>
            <ac:picMk id="15" creationId="{FBDF9E1C-ED05-7E1B-D48D-C767A1370607}"/>
          </ac:picMkLst>
        </pc:picChg>
      </pc:sldChg>
      <pc:sldChg chg="addSp delSp modSp new mod modTransition setBg modAnim modNotesTx">
        <pc:chgData name="Woods, Jayne" userId="89eedbba-6452-4e25-bf1a-6c379864499b" providerId="ADAL" clId="{E860F5ED-3271-490B-AF8F-296014763D0C}" dt="2025-06-03T14:46:39.573" v="10293"/>
        <pc:sldMkLst>
          <pc:docMk/>
          <pc:sldMk cId="4025235681" sldId="346"/>
        </pc:sldMkLst>
        <pc:spChg chg="mod">
          <ac:chgData name="Woods, Jayne" userId="89eedbba-6452-4e25-bf1a-6c379864499b" providerId="ADAL" clId="{E860F5ED-3271-490B-AF8F-296014763D0C}" dt="2025-05-27T17:51:00.517" v="2304" actId="26606"/>
          <ac:spMkLst>
            <pc:docMk/>
            <pc:sldMk cId="4025235681" sldId="346"/>
            <ac:spMk id="2" creationId="{DE38BD7E-3583-A5AF-FCC4-2414B6331DD0}"/>
          </ac:spMkLst>
        </pc:spChg>
        <pc:spChg chg="mod">
          <ac:chgData name="Woods, Jayne" userId="89eedbba-6452-4e25-bf1a-6c379864499b" providerId="ADAL" clId="{E860F5ED-3271-490B-AF8F-296014763D0C}" dt="2025-05-30T14:14:04.256" v="4029" actId="1035"/>
          <ac:spMkLst>
            <pc:docMk/>
            <pc:sldMk cId="4025235681" sldId="346"/>
            <ac:spMk id="3" creationId="{E7712BB0-E8B6-32BA-AFF9-B66B2363737B}"/>
          </ac:spMkLst>
        </pc:spChg>
        <pc:spChg chg="add">
          <ac:chgData name="Woods, Jayne" userId="89eedbba-6452-4e25-bf1a-6c379864499b" providerId="ADAL" clId="{E860F5ED-3271-490B-AF8F-296014763D0C}" dt="2025-05-27T17:51:00.517" v="2304" actId="26606"/>
          <ac:spMkLst>
            <pc:docMk/>
            <pc:sldMk cId="4025235681" sldId="346"/>
            <ac:spMk id="10" creationId="{47942995-B07F-4636-9A06-C6A104B260A8}"/>
          </ac:spMkLst>
        </pc:spChg>
        <pc:spChg chg="add">
          <ac:chgData name="Woods, Jayne" userId="89eedbba-6452-4e25-bf1a-6c379864499b" providerId="ADAL" clId="{E860F5ED-3271-490B-AF8F-296014763D0C}" dt="2025-05-27T17:51:00.517" v="2304" actId="26606"/>
          <ac:spMkLst>
            <pc:docMk/>
            <pc:sldMk cId="4025235681" sldId="346"/>
            <ac:spMk id="17" creationId="{B81933D1-5615-42C7-9C0B-4EB7105CCE2D}"/>
          </ac:spMkLst>
        </pc:spChg>
        <pc:spChg chg="add">
          <ac:chgData name="Woods, Jayne" userId="89eedbba-6452-4e25-bf1a-6c379864499b" providerId="ADAL" clId="{E860F5ED-3271-490B-AF8F-296014763D0C}" dt="2025-05-27T17:51:00.517" v="2304" actId="26606"/>
          <ac:spMkLst>
            <pc:docMk/>
            <pc:sldMk cId="4025235681" sldId="346"/>
            <ac:spMk id="19" creationId="{19C9EAEA-39D0-4B0E-A0EB-51E7B26740B1}"/>
          </ac:spMkLst>
        </pc:spChg>
        <pc:grpChg chg="add">
          <ac:chgData name="Woods, Jayne" userId="89eedbba-6452-4e25-bf1a-6c379864499b" providerId="ADAL" clId="{E860F5ED-3271-490B-AF8F-296014763D0C}" dt="2025-05-27T17:51:00.517" v="2304" actId="26606"/>
          <ac:grpSpMkLst>
            <pc:docMk/>
            <pc:sldMk cId="4025235681" sldId="346"/>
            <ac:grpSpMk id="12" creationId="{032D8612-31EB-44CF-A1D0-14FD4C705424}"/>
          </ac:grpSpMkLst>
        </pc:grpChg>
        <pc:picChg chg="add mod ord">
          <ac:chgData name="Woods, Jayne" userId="89eedbba-6452-4e25-bf1a-6c379864499b" providerId="ADAL" clId="{E860F5ED-3271-490B-AF8F-296014763D0C}" dt="2025-05-27T17:51:37.045" v="2335" actId="1076"/>
          <ac:picMkLst>
            <pc:docMk/>
            <pc:sldMk cId="4025235681" sldId="346"/>
            <ac:picMk id="5" creationId="{3E39935B-E344-E8E2-BC3B-C0D7402E2428}"/>
          </ac:picMkLst>
        </pc:picChg>
      </pc:sldChg>
      <pc:sldChg chg="addSp delSp modSp new mod modTransition setBg modAnim modNotesTx">
        <pc:chgData name="Woods, Jayne" userId="89eedbba-6452-4e25-bf1a-6c379864499b" providerId="ADAL" clId="{E860F5ED-3271-490B-AF8F-296014763D0C}" dt="2025-06-03T14:46:39.573" v="10293"/>
        <pc:sldMkLst>
          <pc:docMk/>
          <pc:sldMk cId="4038373269" sldId="347"/>
        </pc:sldMkLst>
        <pc:spChg chg="mod">
          <ac:chgData name="Woods, Jayne" userId="89eedbba-6452-4e25-bf1a-6c379864499b" providerId="ADAL" clId="{E860F5ED-3271-490B-AF8F-296014763D0C}" dt="2025-05-27T17:53:42.913" v="2466" actId="26606"/>
          <ac:spMkLst>
            <pc:docMk/>
            <pc:sldMk cId="4038373269" sldId="347"/>
            <ac:spMk id="2" creationId="{326AA449-586F-B1F6-82BF-D8A82441301C}"/>
          </ac:spMkLst>
        </pc:spChg>
        <pc:spChg chg="mod">
          <ac:chgData name="Woods, Jayne" userId="89eedbba-6452-4e25-bf1a-6c379864499b" providerId="ADAL" clId="{E860F5ED-3271-490B-AF8F-296014763D0C}" dt="2025-05-30T15:08:13.997" v="5494" actId="20577"/>
          <ac:spMkLst>
            <pc:docMk/>
            <pc:sldMk cId="4038373269" sldId="347"/>
            <ac:spMk id="3" creationId="{E395F741-E96F-741E-AC75-2EBC31534437}"/>
          </ac:spMkLst>
        </pc:spChg>
        <pc:spChg chg="mod">
          <ac:chgData name="Woods, Jayne" userId="89eedbba-6452-4e25-bf1a-6c379864499b" providerId="ADAL" clId="{E860F5ED-3271-490B-AF8F-296014763D0C}" dt="2025-05-30T14:15:44.813" v="4379" actId="1036"/>
          <ac:spMkLst>
            <pc:docMk/>
            <pc:sldMk cId="4038373269" sldId="347"/>
            <ac:spMk id="4" creationId="{DBF2E338-15A8-480F-733C-871AE5B34AD3}"/>
          </ac:spMkLst>
        </pc:spChg>
        <pc:spChg chg="add">
          <ac:chgData name="Woods, Jayne" userId="89eedbba-6452-4e25-bf1a-6c379864499b" providerId="ADAL" clId="{E860F5ED-3271-490B-AF8F-296014763D0C}" dt="2025-05-27T17:53:42.913" v="2466" actId="26606"/>
          <ac:spMkLst>
            <pc:docMk/>
            <pc:sldMk cId="4038373269" sldId="347"/>
            <ac:spMk id="8" creationId="{B6CDA21F-E7AF-4C75-8395-33F58D5B0E45}"/>
          </ac:spMkLst>
        </pc:spChg>
        <pc:spChg chg="add">
          <ac:chgData name="Woods, Jayne" userId="89eedbba-6452-4e25-bf1a-6c379864499b" providerId="ADAL" clId="{E860F5ED-3271-490B-AF8F-296014763D0C}" dt="2025-05-27T17:53:42.913" v="2466" actId="26606"/>
          <ac:spMkLst>
            <pc:docMk/>
            <pc:sldMk cId="4038373269" sldId="347"/>
            <ac:spMk id="15" creationId="{D5B0017B-2ECA-49AF-B397-DC140825DF8D}"/>
          </ac:spMkLst>
        </pc:spChg>
        <pc:grpChg chg="add">
          <ac:chgData name="Woods, Jayne" userId="89eedbba-6452-4e25-bf1a-6c379864499b" providerId="ADAL" clId="{E860F5ED-3271-490B-AF8F-296014763D0C}" dt="2025-05-27T17:53:42.913" v="2466" actId="26606"/>
          <ac:grpSpMkLst>
            <pc:docMk/>
            <pc:sldMk cId="4038373269" sldId="347"/>
            <ac:grpSpMk id="10" creationId="{AE1C45F0-260A-458C-96ED-C1F6D2151219}"/>
          </ac:grpSpMkLst>
        </pc:grpChg>
        <pc:cxnChg chg="add">
          <ac:chgData name="Woods, Jayne" userId="89eedbba-6452-4e25-bf1a-6c379864499b" providerId="ADAL" clId="{E860F5ED-3271-490B-AF8F-296014763D0C}" dt="2025-05-27T17:53:42.913" v="2466" actId="26606"/>
          <ac:cxnSpMkLst>
            <pc:docMk/>
            <pc:sldMk cId="4038373269" sldId="347"/>
            <ac:cxnSpMk id="17" creationId="{6CF1BAF6-AD41-4082-B212-8A1F9A2E8779}"/>
          </ac:cxnSpMkLst>
        </pc:cxnChg>
      </pc:sldChg>
      <pc:sldChg chg="addSp delSp modSp new mod ord modTransition setBg modAnim modNotesTx">
        <pc:chgData name="Woods, Jayne" userId="89eedbba-6452-4e25-bf1a-6c379864499b" providerId="ADAL" clId="{E860F5ED-3271-490B-AF8F-296014763D0C}" dt="2025-06-03T14:46:39.573" v="10293"/>
        <pc:sldMkLst>
          <pc:docMk/>
          <pc:sldMk cId="1449002644" sldId="348"/>
        </pc:sldMkLst>
        <pc:spChg chg="mod">
          <ac:chgData name="Woods, Jayne" userId="89eedbba-6452-4e25-bf1a-6c379864499b" providerId="ADAL" clId="{E860F5ED-3271-490B-AF8F-296014763D0C}" dt="2025-05-30T14:43:24.447" v="4987" actId="20577"/>
          <ac:spMkLst>
            <pc:docMk/>
            <pc:sldMk cId="1449002644" sldId="348"/>
            <ac:spMk id="2" creationId="{8FB411BC-E827-33E7-BE3C-8AD789A4B0B7}"/>
          </ac:spMkLst>
        </pc:spChg>
        <pc:spChg chg="add del mod">
          <ac:chgData name="Woods, Jayne" userId="89eedbba-6452-4e25-bf1a-6c379864499b" providerId="ADAL" clId="{E860F5ED-3271-490B-AF8F-296014763D0C}" dt="2025-06-03T13:15:45.596" v="6850" actId="20577"/>
          <ac:spMkLst>
            <pc:docMk/>
            <pc:sldMk cId="1449002644" sldId="348"/>
            <ac:spMk id="3" creationId="{42EAAB74-12F7-48B0-873A-624AA07B9A65}"/>
          </ac:spMkLst>
        </pc:spChg>
        <pc:spChg chg="mod">
          <ac:chgData name="Woods, Jayne" userId="89eedbba-6452-4e25-bf1a-6c379864499b" providerId="ADAL" clId="{E860F5ED-3271-490B-AF8F-296014763D0C}" dt="2025-05-30T14:12:22.173" v="3914" actId="1036"/>
          <ac:spMkLst>
            <pc:docMk/>
            <pc:sldMk cId="1449002644" sldId="348"/>
            <ac:spMk id="4" creationId="{38D3241C-7E42-ACAD-BE42-628FB3762988}"/>
          </ac:spMkLst>
        </pc:spChg>
        <pc:spChg chg="add">
          <ac:chgData name="Woods, Jayne" userId="89eedbba-6452-4e25-bf1a-6c379864499b" providerId="ADAL" clId="{E860F5ED-3271-490B-AF8F-296014763D0C}" dt="2025-05-27T18:11:08.674" v="3221" actId="26606"/>
          <ac:spMkLst>
            <pc:docMk/>
            <pc:sldMk cId="1449002644" sldId="348"/>
            <ac:spMk id="1033" creationId="{DBC6133C-0615-4CE4-9132-37E609A9BDFA}"/>
          </ac:spMkLst>
        </pc:spChg>
        <pc:spChg chg="add">
          <ac:chgData name="Woods, Jayne" userId="89eedbba-6452-4e25-bf1a-6c379864499b" providerId="ADAL" clId="{E860F5ED-3271-490B-AF8F-296014763D0C}" dt="2025-05-27T18:11:08.674" v="3221" actId="26606"/>
          <ac:spMkLst>
            <pc:docMk/>
            <pc:sldMk cId="1449002644" sldId="348"/>
            <ac:spMk id="1035" creationId="{169CC832-2974-4E8D-90ED-3E2941BA7336}"/>
          </ac:spMkLst>
        </pc:spChg>
        <pc:spChg chg="add">
          <ac:chgData name="Woods, Jayne" userId="89eedbba-6452-4e25-bf1a-6c379864499b" providerId="ADAL" clId="{E860F5ED-3271-490B-AF8F-296014763D0C}" dt="2025-05-27T18:11:08.674" v="3221" actId="26606"/>
          <ac:spMkLst>
            <pc:docMk/>
            <pc:sldMk cId="1449002644" sldId="348"/>
            <ac:spMk id="1037" creationId="{55222F96-971A-4F90-B841-6BAB416C7AC1}"/>
          </ac:spMkLst>
        </pc:spChg>
        <pc:spChg chg="add">
          <ac:chgData name="Woods, Jayne" userId="89eedbba-6452-4e25-bf1a-6c379864499b" providerId="ADAL" clId="{E860F5ED-3271-490B-AF8F-296014763D0C}" dt="2025-05-27T18:11:08.674" v="3221" actId="26606"/>
          <ac:spMkLst>
            <pc:docMk/>
            <pc:sldMk cId="1449002644" sldId="348"/>
            <ac:spMk id="1039" creationId="{08980754-6F4B-43C9-B9BE-127B6BED6586}"/>
          </ac:spMkLst>
        </pc:spChg>
        <pc:spChg chg="add">
          <ac:chgData name="Woods, Jayne" userId="89eedbba-6452-4e25-bf1a-6c379864499b" providerId="ADAL" clId="{E860F5ED-3271-490B-AF8F-296014763D0C}" dt="2025-05-27T18:11:08.674" v="3221" actId="26606"/>
          <ac:spMkLst>
            <pc:docMk/>
            <pc:sldMk cId="1449002644" sldId="348"/>
            <ac:spMk id="1041" creationId="{2C1BBA94-3F40-40AA-8BB9-E69E25E537C1}"/>
          </ac:spMkLst>
        </pc:spChg>
        <pc:picChg chg="add mod">
          <ac:chgData name="Woods, Jayne" userId="89eedbba-6452-4e25-bf1a-6c379864499b" providerId="ADAL" clId="{E860F5ED-3271-490B-AF8F-296014763D0C}" dt="2025-05-27T18:24:01.858" v="3657" actId="14826"/>
          <ac:picMkLst>
            <pc:docMk/>
            <pc:sldMk cId="1449002644" sldId="348"/>
            <ac:picMk id="1028" creationId="{CBCA3FAF-5426-4E8D-57DB-23219B913C13}"/>
          </ac:picMkLst>
        </pc:picChg>
      </pc:sldChg>
      <pc:sldChg chg="addSp delSp modSp add mod modTransition delAnim modAnim modNotesTx">
        <pc:chgData name="Woods, Jayne" userId="89eedbba-6452-4e25-bf1a-6c379864499b" providerId="ADAL" clId="{E860F5ED-3271-490B-AF8F-296014763D0C}" dt="2025-06-03T14:46:39.573" v="10293"/>
        <pc:sldMkLst>
          <pc:docMk/>
          <pc:sldMk cId="1850802671" sldId="349"/>
        </pc:sldMkLst>
        <pc:picChg chg="add mod ord">
          <ac:chgData name="Woods, Jayne" userId="89eedbba-6452-4e25-bf1a-6c379864499b" providerId="ADAL" clId="{E860F5ED-3271-490B-AF8F-296014763D0C}" dt="2025-05-30T13:36:42.822" v="3678" actId="1035"/>
          <ac:picMkLst>
            <pc:docMk/>
            <pc:sldMk cId="1850802671" sldId="349"/>
            <ac:picMk id="8" creationId="{8ECE8728-DAD2-9426-CADB-B92A5E4AD70A}"/>
          </ac:picMkLst>
        </pc:picChg>
        <pc:picChg chg="add mod">
          <ac:chgData name="Woods, Jayne" userId="89eedbba-6452-4e25-bf1a-6c379864499b" providerId="ADAL" clId="{E860F5ED-3271-490B-AF8F-296014763D0C}" dt="2025-05-30T13:35:29.191" v="3670" actId="1076"/>
          <ac:picMkLst>
            <pc:docMk/>
            <pc:sldMk cId="1850802671" sldId="349"/>
            <ac:picMk id="15" creationId="{CF3ADFA6-C8DD-E03C-559C-7F574829F5A3}"/>
          </ac:picMkLst>
        </pc:picChg>
      </pc:sldChg>
      <pc:sldChg chg="addSp delSp modSp add mod modTransition modAnim modNotesTx">
        <pc:chgData name="Woods, Jayne" userId="89eedbba-6452-4e25-bf1a-6c379864499b" providerId="ADAL" clId="{E860F5ED-3271-490B-AF8F-296014763D0C}" dt="2025-06-03T14:46:39.573" v="10293"/>
        <pc:sldMkLst>
          <pc:docMk/>
          <pc:sldMk cId="3471065208" sldId="350"/>
        </pc:sldMkLst>
        <pc:spChg chg="add mod">
          <ac:chgData name="Woods, Jayne" userId="89eedbba-6452-4e25-bf1a-6c379864499b" providerId="ADAL" clId="{E860F5ED-3271-490B-AF8F-296014763D0C}" dt="2025-05-30T14:04:31.291" v="3857" actId="164"/>
          <ac:spMkLst>
            <pc:docMk/>
            <pc:sldMk cId="3471065208" sldId="350"/>
            <ac:spMk id="12" creationId="{AD590996-A0DE-3525-D867-4662F688C501}"/>
          </ac:spMkLst>
        </pc:spChg>
        <pc:grpChg chg="add mod">
          <ac:chgData name="Woods, Jayne" userId="89eedbba-6452-4e25-bf1a-6c379864499b" providerId="ADAL" clId="{E860F5ED-3271-490B-AF8F-296014763D0C}" dt="2025-05-30T14:04:31.291" v="3857" actId="164"/>
          <ac:grpSpMkLst>
            <pc:docMk/>
            <pc:sldMk cId="3471065208" sldId="350"/>
            <ac:grpSpMk id="13" creationId="{AD5B47E2-A236-3DAD-723D-BE2C3B24DA11}"/>
          </ac:grpSpMkLst>
        </pc:grpChg>
        <pc:picChg chg="add mod ord">
          <ac:chgData name="Woods, Jayne" userId="89eedbba-6452-4e25-bf1a-6c379864499b" providerId="ADAL" clId="{E860F5ED-3271-490B-AF8F-296014763D0C}" dt="2025-05-30T14:01:36.951" v="3782" actId="14100"/>
          <ac:picMkLst>
            <pc:docMk/>
            <pc:sldMk cId="3471065208" sldId="350"/>
            <ac:picMk id="6" creationId="{094A1574-D8D9-842D-BC9C-26B5C1F63CA0}"/>
          </ac:picMkLst>
        </pc:picChg>
        <pc:picChg chg="add mod">
          <ac:chgData name="Woods, Jayne" userId="89eedbba-6452-4e25-bf1a-6c379864499b" providerId="ADAL" clId="{E860F5ED-3271-490B-AF8F-296014763D0C}" dt="2025-05-30T14:04:31.291" v="3857" actId="164"/>
          <ac:picMkLst>
            <pc:docMk/>
            <pc:sldMk cId="3471065208" sldId="350"/>
            <ac:picMk id="9" creationId="{EB3AD31E-2639-01AD-7334-18065A7033A7}"/>
          </ac:picMkLst>
        </pc:picChg>
        <pc:picChg chg="add mod modCrop">
          <ac:chgData name="Woods, Jayne" userId="89eedbba-6452-4e25-bf1a-6c379864499b" providerId="ADAL" clId="{E860F5ED-3271-490B-AF8F-296014763D0C}" dt="2025-05-30T14:04:31.291" v="3857" actId="164"/>
          <ac:picMkLst>
            <pc:docMk/>
            <pc:sldMk cId="3471065208" sldId="350"/>
            <ac:picMk id="11" creationId="{A80DB48C-A183-6F13-8208-FB4B393C9F27}"/>
          </ac:picMkLst>
        </pc:picChg>
        <pc:picChg chg="add mod">
          <ac:chgData name="Woods, Jayne" userId="89eedbba-6452-4e25-bf1a-6c379864499b" providerId="ADAL" clId="{E860F5ED-3271-490B-AF8F-296014763D0C}" dt="2025-05-30T14:23:59.797" v="4584"/>
          <ac:picMkLst>
            <pc:docMk/>
            <pc:sldMk cId="3471065208" sldId="350"/>
            <ac:picMk id="23" creationId="{A47B0078-345D-25AD-C136-B6CCAFCFC899}"/>
          </ac:picMkLst>
        </pc:picChg>
      </pc:sldChg>
      <pc:sldChg chg="addSp delSp modSp new mod modTransition setBg modAnim modNotesTx">
        <pc:chgData name="Woods, Jayne" userId="89eedbba-6452-4e25-bf1a-6c379864499b" providerId="ADAL" clId="{E860F5ED-3271-490B-AF8F-296014763D0C}" dt="2025-06-03T14:46:39.573" v="10293"/>
        <pc:sldMkLst>
          <pc:docMk/>
          <pc:sldMk cId="1133956463" sldId="351"/>
        </pc:sldMkLst>
        <pc:spChg chg="mod ord">
          <ac:chgData name="Woods, Jayne" userId="89eedbba-6452-4e25-bf1a-6c379864499b" providerId="ADAL" clId="{E860F5ED-3271-490B-AF8F-296014763D0C}" dt="2025-05-30T14:35:22.733" v="4674" actId="1035"/>
          <ac:spMkLst>
            <pc:docMk/>
            <pc:sldMk cId="1133956463" sldId="351"/>
            <ac:spMk id="2" creationId="{E1A772A8-1C17-0239-20BA-604E94BDB388}"/>
          </ac:spMkLst>
        </pc:spChg>
        <pc:spChg chg="mod">
          <ac:chgData name="Woods, Jayne" userId="89eedbba-6452-4e25-bf1a-6c379864499b" providerId="ADAL" clId="{E860F5ED-3271-490B-AF8F-296014763D0C}" dt="2025-05-30T14:35:38.798" v="4690" actId="122"/>
          <ac:spMkLst>
            <pc:docMk/>
            <pc:sldMk cId="1133956463" sldId="351"/>
            <ac:spMk id="4" creationId="{0BFEA228-66D8-0B32-565F-B4EEC17D6059}"/>
          </ac:spMkLst>
        </pc:spChg>
        <pc:spChg chg="add">
          <ac:chgData name="Woods, Jayne" userId="89eedbba-6452-4e25-bf1a-6c379864499b" providerId="ADAL" clId="{E860F5ED-3271-490B-AF8F-296014763D0C}" dt="2025-05-30T14:33:42.151" v="4618" actId="26606"/>
          <ac:spMkLst>
            <pc:docMk/>
            <pc:sldMk cId="1133956463" sldId="351"/>
            <ac:spMk id="35" creationId="{19D32F93-50AC-4C46-A5DB-291C60DDB7BD}"/>
          </ac:spMkLst>
        </pc:spChg>
        <pc:spChg chg="add">
          <ac:chgData name="Woods, Jayne" userId="89eedbba-6452-4e25-bf1a-6c379864499b" providerId="ADAL" clId="{E860F5ED-3271-490B-AF8F-296014763D0C}" dt="2025-05-30T14:33:42.151" v="4618" actId="26606"/>
          <ac:spMkLst>
            <pc:docMk/>
            <pc:sldMk cId="1133956463" sldId="351"/>
            <ac:spMk id="37" creationId="{827DC2C4-B485-428A-BF4A-472D2967F47F}"/>
          </ac:spMkLst>
        </pc:spChg>
        <pc:spChg chg="add">
          <ac:chgData name="Woods, Jayne" userId="89eedbba-6452-4e25-bf1a-6c379864499b" providerId="ADAL" clId="{E860F5ED-3271-490B-AF8F-296014763D0C}" dt="2025-05-30T14:33:42.151" v="4618" actId="26606"/>
          <ac:spMkLst>
            <pc:docMk/>
            <pc:sldMk cId="1133956463" sldId="351"/>
            <ac:spMk id="39" creationId="{EE04B5EB-F158-4507-90DD-BD23620C7CC9}"/>
          </ac:spMkLst>
        </pc:spChg>
        <pc:picChg chg="add mod ord">
          <ac:chgData name="Woods, Jayne" userId="89eedbba-6452-4e25-bf1a-6c379864499b" providerId="ADAL" clId="{E860F5ED-3271-490B-AF8F-296014763D0C}" dt="2025-05-30T14:35:11.553" v="4658" actId="1076"/>
          <ac:picMkLst>
            <pc:docMk/>
            <pc:sldMk cId="1133956463" sldId="351"/>
            <ac:picMk id="6" creationId="{457838AC-BA62-FEFD-8A72-A707831C5091}"/>
          </ac:picMkLst>
        </pc:picChg>
      </pc:sldChg>
      <pc:sldChg chg="addSp delSp modSp new mod setBg">
        <pc:chgData name="Woods, Jayne" userId="89eedbba-6452-4e25-bf1a-6c379864499b" providerId="ADAL" clId="{E860F5ED-3271-490B-AF8F-296014763D0C}" dt="2025-06-03T14:54:10.354" v="10348" actId="122"/>
        <pc:sldMkLst>
          <pc:docMk/>
          <pc:sldMk cId="2078421529" sldId="352"/>
        </pc:sldMkLst>
        <pc:spChg chg="mod">
          <ac:chgData name="Woods, Jayne" userId="89eedbba-6452-4e25-bf1a-6c379864499b" providerId="ADAL" clId="{E860F5ED-3271-490B-AF8F-296014763D0C}" dt="2025-06-03T14:53:37.937" v="10335" actId="14100"/>
          <ac:spMkLst>
            <pc:docMk/>
            <pc:sldMk cId="2078421529" sldId="352"/>
            <ac:spMk id="2" creationId="{405B2B9B-C9B6-1139-E067-F9295F3DCDEC}"/>
          </ac:spMkLst>
        </pc:spChg>
        <pc:spChg chg="mod">
          <ac:chgData name="Woods, Jayne" userId="89eedbba-6452-4e25-bf1a-6c379864499b" providerId="ADAL" clId="{E860F5ED-3271-490B-AF8F-296014763D0C}" dt="2025-06-03T14:53:42.152" v="10336" actId="14100"/>
          <ac:spMkLst>
            <pc:docMk/>
            <pc:sldMk cId="2078421529" sldId="352"/>
            <ac:spMk id="3" creationId="{B5A24722-1FD2-4538-D801-4A302743AAF7}"/>
          </ac:spMkLst>
        </pc:spChg>
        <pc:spChg chg="mod">
          <ac:chgData name="Woods, Jayne" userId="89eedbba-6452-4e25-bf1a-6c379864499b" providerId="ADAL" clId="{E860F5ED-3271-490B-AF8F-296014763D0C}" dt="2025-06-03T14:54:10.354" v="10348" actId="122"/>
          <ac:spMkLst>
            <pc:docMk/>
            <pc:sldMk cId="2078421529" sldId="352"/>
            <ac:spMk id="4" creationId="{279B7A65-D53A-7072-1EC0-97FAC10E0CD6}"/>
          </ac:spMkLst>
        </pc:spChg>
        <pc:spChg chg="add">
          <ac:chgData name="Woods, Jayne" userId="89eedbba-6452-4e25-bf1a-6c379864499b" providerId="ADAL" clId="{E860F5ED-3271-490B-AF8F-296014763D0C}" dt="2025-06-03T14:53:14.707" v="10332" actId="26606"/>
          <ac:spMkLst>
            <pc:docMk/>
            <pc:sldMk cId="2078421529" sldId="352"/>
            <ac:spMk id="22" creationId="{19D32F93-50AC-4C46-A5DB-291C60DDB7BD}"/>
          </ac:spMkLst>
        </pc:spChg>
        <pc:spChg chg="add">
          <ac:chgData name="Woods, Jayne" userId="89eedbba-6452-4e25-bf1a-6c379864499b" providerId="ADAL" clId="{E860F5ED-3271-490B-AF8F-296014763D0C}" dt="2025-06-03T14:53:14.707" v="10332" actId="26606"/>
          <ac:spMkLst>
            <pc:docMk/>
            <pc:sldMk cId="2078421529" sldId="352"/>
            <ac:spMk id="24" creationId="{827DC2C4-B485-428A-BF4A-472D2967F47F}"/>
          </ac:spMkLst>
        </pc:spChg>
        <pc:spChg chg="add">
          <ac:chgData name="Woods, Jayne" userId="89eedbba-6452-4e25-bf1a-6c379864499b" providerId="ADAL" clId="{E860F5ED-3271-490B-AF8F-296014763D0C}" dt="2025-06-03T14:53:14.707" v="10332" actId="26606"/>
          <ac:spMkLst>
            <pc:docMk/>
            <pc:sldMk cId="2078421529" sldId="352"/>
            <ac:spMk id="26" creationId="{EE04B5EB-F158-4507-90DD-BD23620C7CC9}"/>
          </ac:spMkLst>
        </pc:spChg>
        <pc:picChg chg="add mod ord">
          <ac:chgData name="Woods, Jayne" userId="89eedbba-6452-4e25-bf1a-6c379864499b" providerId="ADAL" clId="{E860F5ED-3271-490B-AF8F-296014763D0C}" dt="2025-06-03T14:53:14.707" v="10332" actId="26606"/>
          <ac:picMkLst>
            <pc:docMk/>
            <pc:sldMk cId="2078421529" sldId="352"/>
            <ac:picMk id="8" creationId="{202A0F82-2352-6940-57A4-3D89A95D4CE0}"/>
          </ac:picMkLst>
        </pc:picChg>
      </pc:sldChg>
      <pc:sldMasterChg chg="del delSldLayout">
        <pc:chgData name="Woods, Jayne" userId="89eedbba-6452-4e25-bf1a-6c379864499b" providerId="ADAL" clId="{E860F5ED-3271-490B-AF8F-296014763D0C}" dt="2025-05-27T14:30:25.304" v="565" actId="47"/>
        <pc:sldMasterMkLst>
          <pc:docMk/>
          <pc:sldMasterMk cId="2045426141" sldId="2147483672"/>
        </pc:sldMasterMkLst>
        <pc:sldLayoutChg chg="del">
          <pc:chgData name="Woods, Jayne" userId="89eedbba-6452-4e25-bf1a-6c379864499b" providerId="ADAL" clId="{E860F5ED-3271-490B-AF8F-296014763D0C}" dt="2025-05-27T14:30:25.304" v="565" actId="47"/>
          <pc:sldLayoutMkLst>
            <pc:docMk/>
            <pc:sldMasterMk cId="2045426141" sldId="2147483672"/>
            <pc:sldLayoutMk cId="2351217744" sldId="2147483673"/>
          </pc:sldLayoutMkLst>
        </pc:sldLayoutChg>
        <pc:sldLayoutChg chg="del">
          <pc:chgData name="Woods, Jayne" userId="89eedbba-6452-4e25-bf1a-6c379864499b" providerId="ADAL" clId="{E860F5ED-3271-490B-AF8F-296014763D0C}" dt="2025-05-27T14:30:25.304" v="565" actId="47"/>
          <pc:sldLayoutMkLst>
            <pc:docMk/>
            <pc:sldMasterMk cId="2045426141" sldId="2147483672"/>
            <pc:sldLayoutMk cId="2735835544" sldId="2147483674"/>
          </pc:sldLayoutMkLst>
        </pc:sldLayoutChg>
        <pc:sldLayoutChg chg="del">
          <pc:chgData name="Woods, Jayne" userId="89eedbba-6452-4e25-bf1a-6c379864499b" providerId="ADAL" clId="{E860F5ED-3271-490B-AF8F-296014763D0C}" dt="2025-05-27T14:30:25.304" v="565" actId="47"/>
          <pc:sldLayoutMkLst>
            <pc:docMk/>
            <pc:sldMasterMk cId="2045426141" sldId="2147483672"/>
            <pc:sldLayoutMk cId="3223319077" sldId="2147483675"/>
          </pc:sldLayoutMkLst>
        </pc:sldLayoutChg>
        <pc:sldLayoutChg chg="del">
          <pc:chgData name="Woods, Jayne" userId="89eedbba-6452-4e25-bf1a-6c379864499b" providerId="ADAL" clId="{E860F5ED-3271-490B-AF8F-296014763D0C}" dt="2025-05-27T14:30:25.304" v="565" actId="47"/>
          <pc:sldLayoutMkLst>
            <pc:docMk/>
            <pc:sldMasterMk cId="2045426141" sldId="2147483672"/>
            <pc:sldLayoutMk cId="2303550366" sldId="2147483676"/>
          </pc:sldLayoutMkLst>
        </pc:sldLayoutChg>
        <pc:sldLayoutChg chg="del">
          <pc:chgData name="Woods, Jayne" userId="89eedbba-6452-4e25-bf1a-6c379864499b" providerId="ADAL" clId="{E860F5ED-3271-490B-AF8F-296014763D0C}" dt="2025-05-27T14:30:25.304" v="565" actId="47"/>
          <pc:sldLayoutMkLst>
            <pc:docMk/>
            <pc:sldMasterMk cId="2045426141" sldId="2147483672"/>
            <pc:sldLayoutMk cId="1734776141" sldId="2147483677"/>
          </pc:sldLayoutMkLst>
        </pc:sldLayoutChg>
        <pc:sldLayoutChg chg="del">
          <pc:chgData name="Woods, Jayne" userId="89eedbba-6452-4e25-bf1a-6c379864499b" providerId="ADAL" clId="{E860F5ED-3271-490B-AF8F-296014763D0C}" dt="2025-05-27T14:30:25.304" v="565" actId="47"/>
          <pc:sldLayoutMkLst>
            <pc:docMk/>
            <pc:sldMasterMk cId="2045426141" sldId="2147483672"/>
            <pc:sldLayoutMk cId="847742616" sldId="2147483678"/>
          </pc:sldLayoutMkLst>
        </pc:sldLayoutChg>
        <pc:sldLayoutChg chg="del">
          <pc:chgData name="Woods, Jayne" userId="89eedbba-6452-4e25-bf1a-6c379864499b" providerId="ADAL" clId="{E860F5ED-3271-490B-AF8F-296014763D0C}" dt="2025-05-27T14:30:25.304" v="565" actId="47"/>
          <pc:sldLayoutMkLst>
            <pc:docMk/>
            <pc:sldMasterMk cId="2045426141" sldId="2147483672"/>
            <pc:sldLayoutMk cId="1130621554" sldId="2147483679"/>
          </pc:sldLayoutMkLst>
        </pc:sldLayoutChg>
        <pc:sldLayoutChg chg="del">
          <pc:chgData name="Woods, Jayne" userId="89eedbba-6452-4e25-bf1a-6c379864499b" providerId="ADAL" clId="{E860F5ED-3271-490B-AF8F-296014763D0C}" dt="2025-05-27T14:30:25.304" v="565" actId="47"/>
          <pc:sldLayoutMkLst>
            <pc:docMk/>
            <pc:sldMasterMk cId="2045426141" sldId="2147483672"/>
            <pc:sldLayoutMk cId="2590993610" sldId="2147483680"/>
          </pc:sldLayoutMkLst>
        </pc:sldLayoutChg>
        <pc:sldLayoutChg chg="del">
          <pc:chgData name="Woods, Jayne" userId="89eedbba-6452-4e25-bf1a-6c379864499b" providerId="ADAL" clId="{E860F5ED-3271-490B-AF8F-296014763D0C}" dt="2025-05-27T14:30:25.304" v="565" actId="47"/>
          <pc:sldLayoutMkLst>
            <pc:docMk/>
            <pc:sldMasterMk cId="2045426141" sldId="2147483672"/>
            <pc:sldLayoutMk cId="4108414330" sldId="2147483681"/>
          </pc:sldLayoutMkLst>
        </pc:sldLayoutChg>
        <pc:sldLayoutChg chg="del">
          <pc:chgData name="Woods, Jayne" userId="89eedbba-6452-4e25-bf1a-6c379864499b" providerId="ADAL" clId="{E860F5ED-3271-490B-AF8F-296014763D0C}" dt="2025-05-27T14:30:25.304" v="565" actId="47"/>
          <pc:sldLayoutMkLst>
            <pc:docMk/>
            <pc:sldMasterMk cId="2045426141" sldId="2147483672"/>
            <pc:sldLayoutMk cId="2474306423" sldId="2147483682"/>
          </pc:sldLayoutMkLst>
        </pc:sldLayoutChg>
        <pc:sldLayoutChg chg="del">
          <pc:chgData name="Woods, Jayne" userId="89eedbba-6452-4e25-bf1a-6c379864499b" providerId="ADAL" clId="{E860F5ED-3271-490B-AF8F-296014763D0C}" dt="2025-05-27T14:30:25.304" v="565" actId="47"/>
          <pc:sldLayoutMkLst>
            <pc:docMk/>
            <pc:sldMasterMk cId="2045426141" sldId="2147483672"/>
            <pc:sldLayoutMk cId="1086968516" sldId="2147483683"/>
          </pc:sldLayoutMkLst>
        </pc:sldLayoutChg>
      </pc:sldMasterChg>
      <pc:sldMasterChg chg="del delSldLayout">
        <pc:chgData name="Woods, Jayne" userId="89eedbba-6452-4e25-bf1a-6c379864499b" providerId="ADAL" clId="{E860F5ED-3271-490B-AF8F-296014763D0C}" dt="2025-05-27T14:11:21.746" v="536" actId="47"/>
        <pc:sldMasterMkLst>
          <pc:docMk/>
          <pc:sldMasterMk cId="2703058927" sldId="2147483672"/>
        </pc:sldMasterMkLst>
        <pc:sldLayoutChg chg="del">
          <pc:chgData name="Woods, Jayne" userId="89eedbba-6452-4e25-bf1a-6c379864499b" providerId="ADAL" clId="{E860F5ED-3271-490B-AF8F-296014763D0C}" dt="2025-05-27T14:11:21.746" v="536" actId="47"/>
          <pc:sldLayoutMkLst>
            <pc:docMk/>
            <pc:sldMasterMk cId="2703058927" sldId="2147483672"/>
            <pc:sldLayoutMk cId="1596828367" sldId="2147483673"/>
          </pc:sldLayoutMkLst>
        </pc:sldLayoutChg>
        <pc:sldLayoutChg chg="del">
          <pc:chgData name="Woods, Jayne" userId="89eedbba-6452-4e25-bf1a-6c379864499b" providerId="ADAL" clId="{E860F5ED-3271-490B-AF8F-296014763D0C}" dt="2025-05-27T14:11:21.746" v="536" actId="47"/>
          <pc:sldLayoutMkLst>
            <pc:docMk/>
            <pc:sldMasterMk cId="2703058927" sldId="2147483672"/>
            <pc:sldLayoutMk cId="3901267985" sldId="2147483674"/>
          </pc:sldLayoutMkLst>
        </pc:sldLayoutChg>
        <pc:sldLayoutChg chg="del">
          <pc:chgData name="Woods, Jayne" userId="89eedbba-6452-4e25-bf1a-6c379864499b" providerId="ADAL" clId="{E860F5ED-3271-490B-AF8F-296014763D0C}" dt="2025-05-27T14:11:21.746" v="536" actId="47"/>
          <pc:sldLayoutMkLst>
            <pc:docMk/>
            <pc:sldMasterMk cId="2703058927" sldId="2147483672"/>
            <pc:sldLayoutMk cId="2879083978" sldId="2147483675"/>
          </pc:sldLayoutMkLst>
        </pc:sldLayoutChg>
        <pc:sldLayoutChg chg="del">
          <pc:chgData name="Woods, Jayne" userId="89eedbba-6452-4e25-bf1a-6c379864499b" providerId="ADAL" clId="{E860F5ED-3271-490B-AF8F-296014763D0C}" dt="2025-05-27T14:11:21.746" v="536" actId="47"/>
          <pc:sldLayoutMkLst>
            <pc:docMk/>
            <pc:sldMasterMk cId="2703058927" sldId="2147483672"/>
            <pc:sldLayoutMk cId="1989992239" sldId="2147483676"/>
          </pc:sldLayoutMkLst>
        </pc:sldLayoutChg>
        <pc:sldLayoutChg chg="del">
          <pc:chgData name="Woods, Jayne" userId="89eedbba-6452-4e25-bf1a-6c379864499b" providerId="ADAL" clId="{E860F5ED-3271-490B-AF8F-296014763D0C}" dt="2025-05-27T14:11:21.746" v="536" actId="47"/>
          <pc:sldLayoutMkLst>
            <pc:docMk/>
            <pc:sldMasterMk cId="2703058927" sldId="2147483672"/>
            <pc:sldLayoutMk cId="2704142208" sldId="2147483677"/>
          </pc:sldLayoutMkLst>
        </pc:sldLayoutChg>
        <pc:sldLayoutChg chg="del">
          <pc:chgData name="Woods, Jayne" userId="89eedbba-6452-4e25-bf1a-6c379864499b" providerId="ADAL" clId="{E860F5ED-3271-490B-AF8F-296014763D0C}" dt="2025-05-27T14:11:21.746" v="536" actId="47"/>
          <pc:sldLayoutMkLst>
            <pc:docMk/>
            <pc:sldMasterMk cId="2703058927" sldId="2147483672"/>
            <pc:sldLayoutMk cId="150574451" sldId="2147483678"/>
          </pc:sldLayoutMkLst>
        </pc:sldLayoutChg>
        <pc:sldLayoutChg chg="del">
          <pc:chgData name="Woods, Jayne" userId="89eedbba-6452-4e25-bf1a-6c379864499b" providerId="ADAL" clId="{E860F5ED-3271-490B-AF8F-296014763D0C}" dt="2025-05-27T14:11:21.746" v="536" actId="47"/>
          <pc:sldLayoutMkLst>
            <pc:docMk/>
            <pc:sldMasterMk cId="2703058927" sldId="2147483672"/>
            <pc:sldLayoutMk cId="2017761017" sldId="2147483679"/>
          </pc:sldLayoutMkLst>
        </pc:sldLayoutChg>
        <pc:sldLayoutChg chg="del">
          <pc:chgData name="Woods, Jayne" userId="89eedbba-6452-4e25-bf1a-6c379864499b" providerId="ADAL" clId="{E860F5ED-3271-490B-AF8F-296014763D0C}" dt="2025-05-27T14:11:21.746" v="536" actId="47"/>
          <pc:sldLayoutMkLst>
            <pc:docMk/>
            <pc:sldMasterMk cId="2703058927" sldId="2147483672"/>
            <pc:sldLayoutMk cId="2132145842" sldId="2147483680"/>
          </pc:sldLayoutMkLst>
        </pc:sldLayoutChg>
        <pc:sldLayoutChg chg="del">
          <pc:chgData name="Woods, Jayne" userId="89eedbba-6452-4e25-bf1a-6c379864499b" providerId="ADAL" clId="{E860F5ED-3271-490B-AF8F-296014763D0C}" dt="2025-05-27T14:11:21.746" v="536" actId="47"/>
          <pc:sldLayoutMkLst>
            <pc:docMk/>
            <pc:sldMasterMk cId="2703058927" sldId="2147483672"/>
            <pc:sldLayoutMk cId="1184351300" sldId="2147483681"/>
          </pc:sldLayoutMkLst>
        </pc:sldLayoutChg>
        <pc:sldLayoutChg chg="del">
          <pc:chgData name="Woods, Jayne" userId="89eedbba-6452-4e25-bf1a-6c379864499b" providerId="ADAL" clId="{E860F5ED-3271-490B-AF8F-296014763D0C}" dt="2025-05-27T14:11:21.746" v="536" actId="47"/>
          <pc:sldLayoutMkLst>
            <pc:docMk/>
            <pc:sldMasterMk cId="2703058927" sldId="2147483672"/>
            <pc:sldLayoutMk cId="2781359910" sldId="2147483682"/>
          </pc:sldLayoutMkLst>
        </pc:sldLayoutChg>
        <pc:sldLayoutChg chg="del">
          <pc:chgData name="Woods, Jayne" userId="89eedbba-6452-4e25-bf1a-6c379864499b" providerId="ADAL" clId="{E860F5ED-3271-490B-AF8F-296014763D0C}" dt="2025-05-27T14:11:21.746" v="536" actId="47"/>
          <pc:sldLayoutMkLst>
            <pc:docMk/>
            <pc:sldMasterMk cId="2703058927" sldId="2147483672"/>
            <pc:sldLayoutMk cId="516113775"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AD9A2-C3BE-41E4-B5B0-A7E28C55B79E}"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E7F22-D3DC-4CAB-933F-025484B25613}" type="slidenum">
              <a:rPr lang="en-US" smtClean="0"/>
              <a:t>‹#›</a:t>
            </a:fld>
            <a:endParaRPr lang="en-US"/>
          </a:p>
        </p:txBody>
      </p:sp>
    </p:spTree>
    <p:extLst>
      <p:ext uri="{BB962C8B-B14F-4D97-AF65-F5344CB8AC3E}">
        <p14:creationId xmlns:p14="http://schemas.microsoft.com/office/powerpoint/2010/main" val="198471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AE7F22-D3DC-4CAB-933F-025484B25613}" type="slidenum">
              <a:rPr lang="en-US" smtClean="0"/>
              <a:t>1</a:t>
            </a:fld>
            <a:endParaRPr lang="en-US"/>
          </a:p>
        </p:txBody>
      </p:sp>
    </p:spTree>
    <p:extLst>
      <p:ext uri="{BB962C8B-B14F-4D97-AF65-F5344CB8AC3E}">
        <p14:creationId xmlns:p14="http://schemas.microsoft.com/office/powerpoint/2010/main" val="298426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you have a paid account, you can also create your own.</a:t>
            </a:r>
          </a:p>
        </p:txBody>
      </p:sp>
      <p:sp>
        <p:nvSpPr>
          <p:cNvPr id="4" name="Slide Number Placeholder 3"/>
          <p:cNvSpPr>
            <a:spLocks noGrp="1"/>
          </p:cNvSpPr>
          <p:nvPr>
            <p:ph type="sldNum" sz="quarter" idx="5"/>
          </p:nvPr>
        </p:nvSpPr>
        <p:spPr/>
        <p:txBody>
          <a:bodyPr/>
          <a:lstStyle/>
          <a:p>
            <a:fld id="{7CAE7F22-D3DC-4CAB-933F-025484B25613}" type="slidenum">
              <a:rPr lang="en-US" smtClean="0"/>
              <a:t>10</a:t>
            </a:fld>
            <a:endParaRPr lang="en-US"/>
          </a:p>
        </p:txBody>
      </p:sp>
    </p:spTree>
    <p:extLst>
      <p:ext uri="{BB962C8B-B14F-4D97-AF65-F5344CB8AC3E}">
        <p14:creationId xmlns:p14="http://schemas.microsoft.com/office/powerpoint/2010/main" val="228926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used the Judge Chat </a:t>
            </a:r>
            <a:r>
              <a:rPr lang="en-US" dirty="0" err="1"/>
              <a:t>customGPT</a:t>
            </a:r>
            <a:r>
              <a:rPr lang="en-US" dirty="0"/>
              <a:t> with my students this Spring, and I was pretty excited with the results.  The first thing that we did was practice their summarizing and prompting skills.  As you can see, to use this GPT, you must first “explain your issues and position.”</a:t>
            </a:r>
          </a:p>
        </p:txBody>
      </p:sp>
      <p:sp>
        <p:nvSpPr>
          <p:cNvPr id="4" name="Slide Number Placeholder 3"/>
          <p:cNvSpPr>
            <a:spLocks noGrp="1"/>
          </p:cNvSpPr>
          <p:nvPr>
            <p:ph type="sldNum" sz="quarter" idx="5"/>
          </p:nvPr>
        </p:nvSpPr>
        <p:spPr/>
        <p:txBody>
          <a:bodyPr/>
          <a:lstStyle/>
          <a:p>
            <a:fld id="{7CAE7F22-D3DC-4CAB-933F-025484B25613}" type="slidenum">
              <a:rPr lang="en-US" smtClean="0"/>
              <a:t>11</a:t>
            </a:fld>
            <a:endParaRPr lang="en-US"/>
          </a:p>
        </p:txBody>
      </p:sp>
    </p:spTree>
    <p:extLst>
      <p:ext uri="{BB962C8B-B14F-4D97-AF65-F5344CB8AC3E}">
        <p14:creationId xmlns:p14="http://schemas.microsoft.com/office/powerpoint/2010/main" val="262042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had students work in groups to identify what this information was and how best to present it to the AI.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5BEB3-5681-4329-89E4-54591126DB4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717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 discussed, I then presented them with a unified prompt to ensure that their interactions with the AI covered the necessities.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5BEB3-5681-4329-89E4-54591126DB4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940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nice thing about ChatGPT is that it allowed them to either type their responses or speak them.</a:t>
            </a:r>
          </a:p>
        </p:txBody>
      </p:sp>
      <p:sp>
        <p:nvSpPr>
          <p:cNvPr id="4" name="Slide Number Placeholder 3"/>
          <p:cNvSpPr>
            <a:spLocks noGrp="1"/>
          </p:cNvSpPr>
          <p:nvPr>
            <p:ph type="sldNum" sz="quarter" idx="5"/>
          </p:nvPr>
        </p:nvSpPr>
        <p:spPr/>
        <p:txBody>
          <a:bodyPr/>
          <a:lstStyle/>
          <a:p>
            <a:fld id="{7CAE7F22-D3DC-4CAB-933F-025484B25613}" type="slidenum">
              <a:rPr lang="en-US" smtClean="0"/>
              <a:t>14</a:t>
            </a:fld>
            <a:endParaRPr lang="en-US"/>
          </a:p>
        </p:txBody>
      </p:sp>
    </p:spTree>
    <p:extLst>
      <p:ext uri="{BB962C8B-B14F-4D97-AF65-F5344CB8AC3E}">
        <p14:creationId xmlns:p14="http://schemas.microsoft.com/office/powerpoint/2010/main" val="2499306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sample of what the back-and-forth looked like.</a:t>
            </a:r>
          </a:p>
        </p:txBody>
      </p:sp>
      <p:sp>
        <p:nvSpPr>
          <p:cNvPr id="4" name="Slide Number Placeholder 3"/>
          <p:cNvSpPr>
            <a:spLocks noGrp="1"/>
          </p:cNvSpPr>
          <p:nvPr>
            <p:ph type="sldNum" sz="quarter" idx="5"/>
          </p:nvPr>
        </p:nvSpPr>
        <p:spPr/>
        <p:txBody>
          <a:bodyPr/>
          <a:lstStyle/>
          <a:p>
            <a:fld id="{7CAE7F22-D3DC-4CAB-933F-025484B25613}" type="slidenum">
              <a:rPr lang="en-US" smtClean="0"/>
              <a:t>15</a:t>
            </a:fld>
            <a:endParaRPr lang="en-US"/>
          </a:p>
        </p:txBody>
      </p:sp>
    </p:spTree>
    <p:extLst>
      <p:ext uri="{BB962C8B-B14F-4D97-AF65-F5344CB8AC3E}">
        <p14:creationId xmlns:p14="http://schemas.microsoft.com/office/powerpoint/2010/main" val="1852518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students were done, they could simply tell the AI to end the argument, and it then offered feedback that was surprisingly good.  Here’s some sample positive feedback.</a:t>
            </a:r>
          </a:p>
        </p:txBody>
      </p:sp>
      <p:sp>
        <p:nvSpPr>
          <p:cNvPr id="4" name="Slide Number Placeholder 3"/>
          <p:cNvSpPr>
            <a:spLocks noGrp="1"/>
          </p:cNvSpPr>
          <p:nvPr>
            <p:ph type="sldNum" sz="quarter" idx="5"/>
          </p:nvPr>
        </p:nvSpPr>
        <p:spPr/>
        <p:txBody>
          <a:bodyPr/>
          <a:lstStyle/>
          <a:p>
            <a:fld id="{7CAE7F22-D3DC-4CAB-933F-025484B25613}" type="slidenum">
              <a:rPr lang="en-US" smtClean="0"/>
              <a:t>16</a:t>
            </a:fld>
            <a:endParaRPr lang="en-US"/>
          </a:p>
        </p:txBody>
      </p:sp>
    </p:spTree>
    <p:extLst>
      <p:ext uri="{BB962C8B-B14F-4D97-AF65-F5344CB8AC3E}">
        <p14:creationId xmlns:p14="http://schemas.microsoft.com/office/powerpoint/2010/main" val="1680340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some of the constructive feedback.  The nice thing with AI is that students could use it whenever, wherever, and as often as they wanted to.  But, given that this was my first time having students use this tool, I wanted to be sure they were getting good advice and feedback. </a:t>
            </a:r>
          </a:p>
        </p:txBody>
      </p:sp>
      <p:sp>
        <p:nvSpPr>
          <p:cNvPr id="4" name="Slide Number Placeholder 3"/>
          <p:cNvSpPr>
            <a:spLocks noGrp="1"/>
          </p:cNvSpPr>
          <p:nvPr>
            <p:ph type="sldNum" sz="quarter" idx="5"/>
          </p:nvPr>
        </p:nvSpPr>
        <p:spPr/>
        <p:txBody>
          <a:bodyPr/>
          <a:lstStyle/>
          <a:p>
            <a:fld id="{7CAE7F22-D3DC-4CAB-933F-025484B25613}" type="slidenum">
              <a:rPr lang="en-US" smtClean="0"/>
              <a:t>17</a:t>
            </a:fld>
            <a:endParaRPr lang="en-US"/>
          </a:p>
        </p:txBody>
      </p:sp>
    </p:spTree>
    <p:extLst>
      <p:ext uri="{BB962C8B-B14F-4D97-AF65-F5344CB8AC3E}">
        <p14:creationId xmlns:p14="http://schemas.microsoft.com/office/powerpoint/2010/main" val="2317259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had them email me a transcript of their interaction for me to review and comment on.  There are several ways to have them do this.  They can share a link or copy/paste the conversation.</a:t>
            </a:r>
          </a:p>
        </p:txBody>
      </p:sp>
      <p:sp>
        <p:nvSpPr>
          <p:cNvPr id="4" name="Slide Number Placeholder 3"/>
          <p:cNvSpPr>
            <a:spLocks noGrp="1"/>
          </p:cNvSpPr>
          <p:nvPr>
            <p:ph type="sldNum" sz="quarter" idx="5"/>
          </p:nvPr>
        </p:nvSpPr>
        <p:spPr/>
        <p:txBody>
          <a:bodyPr/>
          <a:lstStyle/>
          <a:p>
            <a:fld id="{7CAE7F22-D3DC-4CAB-933F-025484B25613}" type="slidenum">
              <a:rPr lang="en-US" smtClean="0"/>
              <a:t>18</a:t>
            </a:fld>
            <a:endParaRPr lang="en-US"/>
          </a:p>
        </p:txBody>
      </p:sp>
    </p:spTree>
    <p:extLst>
      <p:ext uri="{BB962C8B-B14F-4D97-AF65-F5344CB8AC3E}">
        <p14:creationId xmlns:p14="http://schemas.microsoft.com/office/powerpoint/2010/main" val="1147423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sent it in a word document, I could use track changes to give feedback directly on their arguments and the AI’s responses/feedback.  Here are some examples.</a:t>
            </a:r>
          </a:p>
        </p:txBody>
      </p:sp>
      <p:sp>
        <p:nvSpPr>
          <p:cNvPr id="4" name="Slide Number Placeholder 3"/>
          <p:cNvSpPr>
            <a:spLocks noGrp="1"/>
          </p:cNvSpPr>
          <p:nvPr>
            <p:ph type="sldNum" sz="quarter" idx="5"/>
          </p:nvPr>
        </p:nvSpPr>
        <p:spPr/>
        <p:txBody>
          <a:bodyPr/>
          <a:lstStyle/>
          <a:p>
            <a:fld id="{7CAE7F22-D3DC-4CAB-933F-025484B25613}" type="slidenum">
              <a:rPr lang="en-US" smtClean="0"/>
              <a:t>19</a:t>
            </a:fld>
            <a:endParaRPr lang="en-US"/>
          </a:p>
        </p:txBody>
      </p:sp>
    </p:spTree>
    <p:extLst>
      <p:ext uri="{BB962C8B-B14F-4D97-AF65-F5344CB8AC3E}">
        <p14:creationId xmlns:p14="http://schemas.microsoft.com/office/powerpoint/2010/main" val="218841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little background on the problem we used.  It involved the book Melanie’s Marvelous Measles.  This book was in an elementary school library but, following numerous parent complaints that it espoused anti-vaccine ideology, the school board decided to restrict access to only those students with parent approval.  Some students filed suit claiming the restriction violated their first amendment right to receive information and ideas.  The school argued that the book was removed for legitimate pedagogical concerns, specifically that it contained demonstrably false information and conflicted with the district curriculum standard regarding the role of vaccines.  For our moot court, SJ was granted to the school and the students appealed.</a:t>
            </a:r>
          </a:p>
        </p:txBody>
      </p:sp>
      <p:sp>
        <p:nvSpPr>
          <p:cNvPr id="4" name="Slide Number Placeholder 3"/>
          <p:cNvSpPr>
            <a:spLocks noGrp="1"/>
          </p:cNvSpPr>
          <p:nvPr>
            <p:ph type="sldNum" sz="quarter" idx="5"/>
          </p:nvPr>
        </p:nvSpPr>
        <p:spPr/>
        <p:txBody>
          <a:bodyPr/>
          <a:lstStyle/>
          <a:p>
            <a:fld id="{7CAE7F22-D3DC-4CAB-933F-025484B25613}" type="slidenum">
              <a:rPr lang="en-US" smtClean="0"/>
              <a:t>2</a:t>
            </a:fld>
            <a:endParaRPr lang="en-US"/>
          </a:p>
        </p:txBody>
      </p:sp>
    </p:spTree>
    <p:extLst>
      <p:ext uri="{BB962C8B-B14F-4D97-AF65-F5344CB8AC3E}">
        <p14:creationId xmlns:p14="http://schemas.microsoft.com/office/powerpoint/2010/main" val="160910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was able to open a link in ChatGPT and view the conversation and then provided specific feedback by email.  Under either scenario, it was my first and only opportunity to watch students actually argue and give feedback before they participated in the competition.</a:t>
            </a:r>
          </a:p>
        </p:txBody>
      </p:sp>
      <p:sp>
        <p:nvSpPr>
          <p:cNvPr id="4" name="Slide Number Placeholder 3"/>
          <p:cNvSpPr>
            <a:spLocks noGrp="1"/>
          </p:cNvSpPr>
          <p:nvPr>
            <p:ph type="sldNum" sz="quarter" idx="5"/>
          </p:nvPr>
        </p:nvSpPr>
        <p:spPr/>
        <p:txBody>
          <a:bodyPr/>
          <a:lstStyle/>
          <a:p>
            <a:fld id="{7CAE7F22-D3DC-4CAB-933F-025484B25613}" type="slidenum">
              <a:rPr lang="en-US" smtClean="0"/>
              <a:t>21</a:t>
            </a:fld>
            <a:endParaRPr lang="en-US"/>
          </a:p>
        </p:txBody>
      </p:sp>
    </p:spTree>
    <p:extLst>
      <p:ext uri="{BB962C8B-B14F-4D97-AF65-F5344CB8AC3E}">
        <p14:creationId xmlns:p14="http://schemas.microsoft.com/office/powerpoint/2010/main" val="241741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Some things to consider:</a:t>
            </a:r>
          </a:p>
          <a:p>
            <a:pPr marL="171450" indent="-171450">
              <a:buFont typeface="Arial" panose="020B0604020202020204" pitchFamily="34" charset="0"/>
              <a:buChar char="•"/>
            </a:pPr>
            <a:r>
              <a:rPr lang="en-US" dirty="0"/>
              <a:t>Existing </a:t>
            </a:r>
            <a:r>
              <a:rPr lang="en-US" dirty="0" err="1"/>
              <a:t>customGPTs</a:t>
            </a:r>
            <a:r>
              <a:rPr lang="en-US" dirty="0"/>
              <a:t> may be less helpful if the case involves state or administrative law; and with this problem specifically, the 5</a:t>
            </a:r>
            <a:r>
              <a:rPr lang="en-US" baseline="30000" dirty="0"/>
              <a:t>th</a:t>
            </a:r>
            <a:r>
              <a:rPr lang="en-US" dirty="0"/>
              <a:t> Circuit just dramatically changed its position last week on one of the cases that heavily favored the students</a:t>
            </a:r>
          </a:p>
          <a:p>
            <a:pPr marL="171450" indent="-171450">
              <a:buFont typeface="Arial" panose="020B0604020202020204" pitchFamily="34" charset="0"/>
              <a:buChar char="•"/>
            </a:pPr>
            <a:r>
              <a:rPr lang="en-US" dirty="0"/>
              <a:t>To resolve this concern, you can explore creating your own </a:t>
            </a:r>
            <a:r>
              <a:rPr lang="en-US" dirty="0" err="1"/>
              <a:t>customGPT</a:t>
            </a:r>
            <a:r>
              <a:rPr lang="en-US" dirty="0"/>
              <a:t>, which many have already done</a:t>
            </a:r>
          </a:p>
          <a:p>
            <a:pPr marL="171450" indent="-171450">
              <a:buFont typeface="Arial" panose="020B0604020202020204" pitchFamily="34" charset="0"/>
              <a:buChar char="•"/>
            </a:pPr>
            <a:r>
              <a:rPr lang="en-US" dirty="0"/>
              <a:t>While students will need AN account, it need not be a paid account; however, they will run into usage limits with the free account.  When this happened, I suggested my students input the same prompt into a different AI (I found Claude very useful) and continue practice there</a:t>
            </a:r>
          </a:p>
          <a:p>
            <a:pPr marL="171450" indent="-171450">
              <a:buFont typeface="Arial" panose="020B0604020202020204" pitchFamily="34" charset="0"/>
              <a:buChar char="•"/>
            </a:pPr>
            <a:r>
              <a:rPr lang="en-US" dirty="0"/>
              <a:t>You will also want to discuss with your students what materials, if any, you are comfortable with them uploading (and be willing to accept the possibility that any restrictions you give may be ignored)</a:t>
            </a:r>
          </a:p>
        </p:txBody>
      </p:sp>
      <p:sp>
        <p:nvSpPr>
          <p:cNvPr id="4" name="Slide Number Placeholder 3"/>
          <p:cNvSpPr>
            <a:spLocks noGrp="1"/>
          </p:cNvSpPr>
          <p:nvPr>
            <p:ph type="sldNum" sz="quarter" idx="5"/>
          </p:nvPr>
        </p:nvSpPr>
        <p:spPr/>
        <p:txBody>
          <a:bodyPr/>
          <a:lstStyle/>
          <a:p>
            <a:fld id="{7CAE7F22-D3DC-4CAB-933F-025484B25613}" type="slidenum">
              <a:rPr lang="en-US" smtClean="0"/>
              <a:t>22</a:t>
            </a:fld>
            <a:endParaRPr lang="en-US"/>
          </a:p>
        </p:txBody>
      </p:sp>
    </p:spTree>
    <p:extLst>
      <p:ext uri="{BB962C8B-B14F-4D97-AF65-F5344CB8AC3E}">
        <p14:creationId xmlns:p14="http://schemas.microsoft.com/office/powerpoint/2010/main" val="156157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teaching students how to prep, we use Stetson’s Oral Argument guide, specifically these seven steps.  Today, I’m going to focus on the last three.</a:t>
            </a:r>
          </a:p>
        </p:txBody>
      </p:sp>
      <p:sp>
        <p:nvSpPr>
          <p:cNvPr id="4" name="Slide Number Placeholder 3"/>
          <p:cNvSpPr>
            <a:spLocks noGrp="1"/>
          </p:cNvSpPr>
          <p:nvPr>
            <p:ph type="sldNum" sz="quarter" idx="5"/>
          </p:nvPr>
        </p:nvSpPr>
        <p:spPr/>
        <p:txBody>
          <a:bodyPr/>
          <a:lstStyle/>
          <a:p>
            <a:fld id="{7CAE7F22-D3DC-4CAB-933F-025484B25613}" type="slidenum">
              <a:rPr lang="en-US" smtClean="0"/>
              <a:t>3</a:t>
            </a:fld>
            <a:endParaRPr lang="en-US"/>
          </a:p>
        </p:txBody>
      </p:sp>
    </p:spTree>
    <p:extLst>
      <p:ext uri="{BB962C8B-B14F-4D97-AF65-F5344CB8AC3E}">
        <p14:creationId xmlns:p14="http://schemas.microsoft.com/office/powerpoint/2010/main" val="317896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suggest to the students that they upload their brief into an AI and ask it to create an outline for oral argument.  This is the ChatGPT version.  I tried this through both </a:t>
            </a:r>
            <a:r>
              <a:rPr lang="en-US" dirty="0" err="1"/>
              <a:t>CoCounsel</a:t>
            </a:r>
            <a:r>
              <a:rPr lang="en-US" dirty="0"/>
              <a:t> and Protégé and was severely disappointed, as both failed to incorporate the actual brief from the case and instead used generalities.</a:t>
            </a:r>
          </a:p>
        </p:txBody>
      </p:sp>
      <p:sp>
        <p:nvSpPr>
          <p:cNvPr id="4" name="Slide Number Placeholder 3"/>
          <p:cNvSpPr>
            <a:spLocks noGrp="1"/>
          </p:cNvSpPr>
          <p:nvPr>
            <p:ph type="sldNum" sz="quarter" idx="5"/>
          </p:nvPr>
        </p:nvSpPr>
        <p:spPr/>
        <p:txBody>
          <a:bodyPr/>
          <a:lstStyle/>
          <a:p>
            <a:fld id="{7CAE7F22-D3DC-4CAB-933F-025484B25613}" type="slidenum">
              <a:rPr lang="en-US" smtClean="0"/>
              <a:t>4</a:t>
            </a:fld>
            <a:endParaRPr lang="en-US"/>
          </a:p>
        </p:txBody>
      </p:sp>
    </p:spTree>
    <p:extLst>
      <p:ext uri="{BB962C8B-B14F-4D97-AF65-F5344CB8AC3E}">
        <p14:creationId xmlns:p14="http://schemas.microsoft.com/office/powerpoint/2010/main" val="640347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suggest they have case summaries at hand for the most relevant decisions.  And </a:t>
            </a:r>
            <a:r>
              <a:rPr lang="en-US" dirty="0" err="1"/>
              <a:t>CoCounsel</a:t>
            </a:r>
            <a:r>
              <a:rPr lang="en-US" dirty="0"/>
              <a:t> excelled at this, especially when asked to home in on specific legal issues.</a:t>
            </a:r>
          </a:p>
        </p:txBody>
      </p:sp>
      <p:sp>
        <p:nvSpPr>
          <p:cNvPr id="4" name="Slide Number Placeholder 3"/>
          <p:cNvSpPr>
            <a:spLocks noGrp="1"/>
          </p:cNvSpPr>
          <p:nvPr>
            <p:ph type="sldNum" sz="quarter" idx="5"/>
          </p:nvPr>
        </p:nvSpPr>
        <p:spPr/>
        <p:txBody>
          <a:bodyPr/>
          <a:lstStyle/>
          <a:p>
            <a:fld id="{7CAE7F22-D3DC-4CAB-933F-025484B25613}" type="slidenum">
              <a:rPr lang="en-US" smtClean="0"/>
              <a:t>5</a:t>
            </a:fld>
            <a:endParaRPr lang="en-US"/>
          </a:p>
        </p:txBody>
      </p:sp>
    </p:spTree>
    <p:extLst>
      <p:ext uri="{BB962C8B-B14F-4D97-AF65-F5344CB8AC3E}">
        <p14:creationId xmlns:p14="http://schemas.microsoft.com/office/powerpoint/2010/main" val="177913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13234-517F-C6B5-BDB7-C7EC4031C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52B09-C5F6-3EE5-8E4A-24C479F0D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514CEC-21BA-D3C1-53C5-CC7A22C5BBFF}"/>
              </a:ext>
            </a:extLst>
          </p:cNvPr>
          <p:cNvSpPr>
            <a:spLocks noGrp="1"/>
          </p:cNvSpPr>
          <p:nvPr>
            <p:ph type="body" idx="1"/>
          </p:nvPr>
        </p:nvSpPr>
        <p:spPr/>
        <p:txBody>
          <a:bodyPr/>
          <a:lstStyle/>
          <a:p>
            <a:r>
              <a:rPr lang="en-US" dirty="0"/>
              <a:t>Protégé also does well in this area, but both legal platforms tend to provide legal conclusions without specific focus on the facts</a:t>
            </a:r>
          </a:p>
        </p:txBody>
      </p:sp>
      <p:sp>
        <p:nvSpPr>
          <p:cNvPr id="4" name="Slide Number Placeholder 3">
            <a:extLst>
              <a:ext uri="{FF2B5EF4-FFF2-40B4-BE49-F238E27FC236}">
                <a16:creationId xmlns:a16="http://schemas.microsoft.com/office/drawing/2014/main" id="{CA39208D-E5A2-0A7E-1B9C-DB1F6707A8CA}"/>
              </a:ext>
            </a:extLst>
          </p:cNvPr>
          <p:cNvSpPr>
            <a:spLocks noGrp="1"/>
          </p:cNvSpPr>
          <p:nvPr>
            <p:ph type="sldNum" sz="quarter" idx="5"/>
          </p:nvPr>
        </p:nvSpPr>
        <p:spPr/>
        <p:txBody>
          <a:bodyPr/>
          <a:lstStyle/>
          <a:p>
            <a:fld id="{7CAE7F22-D3DC-4CAB-933F-025484B25613}" type="slidenum">
              <a:rPr lang="en-US" smtClean="0"/>
              <a:t>6</a:t>
            </a:fld>
            <a:endParaRPr lang="en-US"/>
          </a:p>
        </p:txBody>
      </p:sp>
    </p:spTree>
    <p:extLst>
      <p:ext uri="{BB962C8B-B14F-4D97-AF65-F5344CB8AC3E}">
        <p14:creationId xmlns:p14="http://schemas.microsoft.com/office/powerpoint/2010/main" val="176136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6698E-1A98-09B4-875E-B7D9867F04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60089-B32B-0087-DF52-A43B1D051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BB65A-AA0C-5465-3196-76037F956419}"/>
              </a:ext>
            </a:extLst>
          </p:cNvPr>
          <p:cNvSpPr>
            <a:spLocks noGrp="1"/>
          </p:cNvSpPr>
          <p:nvPr>
            <p:ph type="body" idx="1"/>
          </p:nvPr>
        </p:nvSpPr>
        <p:spPr/>
        <p:txBody>
          <a:bodyPr/>
          <a:lstStyle/>
          <a:p>
            <a:r>
              <a:rPr lang="en-US" dirty="0"/>
              <a:t>ChatGPT on the other hand is a lot more fact specific. This result was without me providing the actual case to the AI; the analysis improved when I gave it a pdf of the actual case</a:t>
            </a:r>
          </a:p>
        </p:txBody>
      </p:sp>
      <p:sp>
        <p:nvSpPr>
          <p:cNvPr id="4" name="Slide Number Placeholder 3">
            <a:extLst>
              <a:ext uri="{FF2B5EF4-FFF2-40B4-BE49-F238E27FC236}">
                <a16:creationId xmlns:a16="http://schemas.microsoft.com/office/drawing/2014/main" id="{FE79401B-D6CD-5D4C-B23D-CE51F2ED0444}"/>
              </a:ext>
            </a:extLst>
          </p:cNvPr>
          <p:cNvSpPr>
            <a:spLocks noGrp="1"/>
          </p:cNvSpPr>
          <p:nvPr>
            <p:ph type="sldNum" sz="quarter" idx="5"/>
          </p:nvPr>
        </p:nvSpPr>
        <p:spPr/>
        <p:txBody>
          <a:bodyPr/>
          <a:lstStyle/>
          <a:p>
            <a:fld id="{7CAE7F22-D3DC-4CAB-933F-025484B25613}" type="slidenum">
              <a:rPr lang="en-US" smtClean="0"/>
              <a:t>7</a:t>
            </a:fld>
            <a:endParaRPr lang="en-US"/>
          </a:p>
        </p:txBody>
      </p:sp>
    </p:spTree>
    <p:extLst>
      <p:ext uri="{BB962C8B-B14F-4D97-AF65-F5344CB8AC3E}">
        <p14:creationId xmlns:p14="http://schemas.microsoft.com/office/powerpoint/2010/main" val="83548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suggest to the students that they ask the AI to suggest a list of questions that an appellate judge might ask at oral argument.  This is again from ChatGPT, based on the provided brief.  </a:t>
            </a:r>
            <a:r>
              <a:rPr lang="en-US" dirty="0" err="1"/>
              <a:t>CoCounsel</a:t>
            </a:r>
            <a:r>
              <a:rPr lang="en-US" dirty="0"/>
              <a:t> was more helpful here than it was with the outline, but—unlike ChatGPT—it failed to categorize the questions by topic.  And Protégé simply refused to do this task.</a:t>
            </a:r>
          </a:p>
        </p:txBody>
      </p:sp>
      <p:sp>
        <p:nvSpPr>
          <p:cNvPr id="4" name="Slide Number Placeholder 3"/>
          <p:cNvSpPr>
            <a:spLocks noGrp="1"/>
          </p:cNvSpPr>
          <p:nvPr>
            <p:ph type="sldNum" sz="quarter" idx="5"/>
          </p:nvPr>
        </p:nvSpPr>
        <p:spPr/>
        <p:txBody>
          <a:bodyPr/>
          <a:lstStyle/>
          <a:p>
            <a:fld id="{7CAE7F22-D3DC-4CAB-933F-025484B25613}" type="slidenum">
              <a:rPr lang="en-US" smtClean="0"/>
              <a:t>8</a:t>
            </a:fld>
            <a:endParaRPr lang="en-US"/>
          </a:p>
        </p:txBody>
      </p:sp>
    </p:spTree>
    <p:extLst>
      <p:ext uri="{BB962C8B-B14F-4D97-AF65-F5344CB8AC3E}">
        <p14:creationId xmlns:p14="http://schemas.microsoft.com/office/powerpoint/2010/main" val="383726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 component of OA prep is where AI really shines, especially ChatGPT.  Now that </a:t>
            </a:r>
            <a:r>
              <a:rPr lang="en-US" dirty="0" err="1"/>
              <a:t>customGPTs</a:t>
            </a:r>
            <a:r>
              <a:rPr lang="en-US" dirty="0"/>
              <a:t> are available to anyone with an account, they make it a lot easier to give students a platform to practice a real Q&amp;A session on the subject of their moot court competition.  As you can see there are lots of readily available </a:t>
            </a:r>
            <a:r>
              <a:rPr lang="en-US" dirty="0" err="1"/>
              <a:t>customGPTs</a:t>
            </a:r>
            <a:r>
              <a:rPr lang="en-US" dirty="0"/>
              <a:t> available already.</a:t>
            </a:r>
          </a:p>
        </p:txBody>
      </p:sp>
      <p:sp>
        <p:nvSpPr>
          <p:cNvPr id="4" name="Slide Number Placeholder 3"/>
          <p:cNvSpPr>
            <a:spLocks noGrp="1"/>
          </p:cNvSpPr>
          <p:nvPr>
            <p:ph type="sldNum" sz="quarter" idx="5"/>
          </p:nvPr>
        </p:nvSpPr>
        <p:spPr/>
        <p:txBody>
          <a:bodyPr/>
          <a:lstStyle/>
          <a:p>
            <a:fld id="{7CAE7F22-D3DC-4CAB-933F-025484B25613}" type="slidenum">
              <a:rPr lang="en-US" smtClean="0"/>
              <a:t>9</a:t>
            </a:fld>
            <a:endParaRPr lang="en-US"/>
          </a:p>
        </p:txBody>
      </p:sp>
    </p:spTree>
    <p:extLst>
      <p:ext uri="{BB962C8B-B14F-4D97-AF65-F5344CB8AC3E}">
        <p14:creationId xmlns:p14="http://schemas.microsoft.com/office/powerpoint/2010/main" val="424990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D90F-5AB2-3FB8-5D85-F9A16E155C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73A821-4CF6-6018-AC98-962638C7E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C0ACA4-6973-E823-D4B3-191568DC4EBC}"/>
              </a:ext>
            </a:extLst>
          </p:cNvPr>
          <p:cNvSpPr>
            <a:spLocks noGrp="1"/>
          </p:cNvSpPr>
          <p:nvPr>
            <p:ph type="dt" sz="half" idx="10"/>
          </p:nvPr>
        </p:nvSpPr>
        <p:spPr/>
        <p:txBody>
          <a:bodyPr/>
          <a:lstStyle/>
          <a:p>
            <a:fld id="{3C7F8E2B-11AD-4485-84EF-2FD29BB8E8B3}" type="datetime1">
              <a:rPr lang="en-US" smtClean="0"/>
              <a:t>6/9/2025</a:t>
            </a:fld>
            <a:endParaRPr lang="en-US"/>
          </a:p>
        </p:txBody>
      </p:sp>
      <p:sp>
        <p:nvSpPr>
          <p:cNvPr id="5" name="Footer Placeholder 4">
            <a:extLst>
              <a:ext uri="{FF2B5EF4-FFF2-40B4-BE49-F238E27FC236}">
                <a16:creationId xmlns:a16="http://schemas.microsoft.com/office/drawing/2014/main" id="{9BA46E8E-2579-377C-1470-2418C7A5ADE4}"/>
              </a:ext>
            </a:extLst>
          </p:cNvPr>
          <p:cNvSpPr>
            <a:spLocks noGrp="1"/>
          </p:cNvSpPr>
          <p:nvPr>
            <p:ph type="ftr" sz="quarter" idx="11"/>
          </p:nvPr>
        </p:nvSpPr>
        <p:spPr/>
        <p:txBody>
          <a:bodyPr/>
          <a:lstStyle/>
          <a:p>
            <a:r>
              <a:rPr lang="en-US"/>
              <a:t>Jayne Woods, University of Missouri School of Law</a:t>
            </a:r>
          </a:p>
        </p:txBody>
      </p:sp>
      <p:sp>
        <p:nvSpPr>
          <p:cNvPr id="6" name="Slide Number Placeholder 5">
            <a:extLst>
              <a:ext uri="{FF2B5EF4-FFF2-40B4-BE49-F238E27FC236}">
                <a16:creationId xmlns:a16="http://schemas.microsoft.com/office/drawing/2014/main" id="{EF49FB4D-DB27-CE30-6CC3-A3BB2719ADF7}"/>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205507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105F-F5F6-5804-E368-955189D143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6C122D-3D1C-9994-D6C6-0725A77DF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3EDD9-6F25-5421-97C5-F3D1AC04ED09}"/>
              </a:ext>
            </a:extLst>
          </p:cNvPr>
          <p:cNvSpPr>
            <a:spLocks noGrp="1"/>
          </p:cNvSpPr>
          <p:nvPr>
            <p:ph type="dt" sz="half" idx="10"/>
          </p:nvPr>
        </p:nvSpPr>
        <p:spPr/>
        <p:txBody>
          <a:bodyPr/>
          <a:lstStyle/>
          <a:p>
            <a:fld id="{26A6E97B-33F6-47FB-B313-CDEE7DEC59D2}" type="datetime1">
              <a:rPr lang="en-US" smtClean="0"/>
              <a:t>6/9/2025</a:t>
            </a:fld>
            <a:endParaRPr lang="en-US"/>
          </a:p>
        </p:txBody>
      </p:sp>
      <p:sp>
        <p:nvSpPr>
          <p:cNvPr id="5" name="Footer Placeholder 4">
            <a:extLst>
              <a:ext uri="{FF2B5EF4-FFF2-40B4-BE49-F238E27FC236}">
                <a16:creationId xmlns:a16="http://schemas.microsoft.com/office/drawing/2014/main" id="{18BA01E9-7FBD-64EB-99CC-9709A6AF579C}"/>
              </a:ext>
            </a:extLst>
          </p:cNvPr>
          <p:cNvSpPr>
            <a:spLocks noGrp="1"/>
          </p:cNvSpPr>
          <p:nvPr>
            <p:ph type="ftr" sz="quarter" idx="11"/>
          </p:nvPr>
        </p:nvSpPr>
        <p:spPr/>
        <p:txBody>
          <a:bodyPr/>
          <a:lstStyle/>
          <a:p>
            <a:r>
              <a:rPr lang="en-US"/>
              <a:t>Jayne Woods, University of Missouri School of Law</a:t>
            </a:r>
          </a:p>
        </p:txBody>
      </p:sp>
      <p:sp>
        <p:nvSpPr>
          <p:cNvPr id="6" name="Slide Number Placeholder 5">
            <a:extLst>
              <a:ext uri="{FF2B5EF4-FFF2-40B4-BE49-F238E27FC236}">
                <a16:creationId xmlns:a16="http://schemas.microsoft.com/office/drawing/2014/main" id="{767CBA4B-0013-07D2-4EC4-0BD22D608306}"/>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174150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81B27-EFC6-204E-3780-F4981F7BB7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11D43F-6B88-273E-2789-7559A7A983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87079-435F-F9A8-D114-11D196560245}"/>
              </a:ext>
            </a:extLst>
          </p:cNvPr>
          <p:cNvSpPr>
            <a:spLocks noGrp="1"/>
          </p:cNvSpPr>
          <p:nvPr>
            <p:ph type="dt" sz="half" idx="10"/>
          </p:nvPr>
        </p:nvSpPr>
        <p:spPr/>
        <p:txBody>
          <a:bodyPr/>
          <a:lstStyle/>
          <a:p>
            <a:fld id="{C39B80A8-B822-4494-B9C2-C90DA8963EC3}" type="datetime1">
              <a:rPr lang="en-US" smtClean="0"/>
              <a:t>6/9/2025</a:t>
            </a:fld>
            <a:endParaRPr lang="en-US"/>
          </a:p>
        </p:txBody>
      </p:sp>
      <p:sp>
        <p:nvSpPr>
          <p:cNvPr id="5" name="Footer Placeholder 4">
            <a:extLst>
              <a:ext uri="{FF2B5EF4-FFF2-40B4-BE49-F238E27FC236}">
                <a16:creationId xmlns:a16="http://schemas.microsoft.com/office/drawing/2014/main" id="{BA5122FF-FA54-9BB3-9444-DEBC6A1FC73E}"/>
              </a:ext>
            </a:extLst>
          </p:cNvPr>
          <p:cNvSpPr>
            <a:spLocks noGrp="1"/>
          </p:cNvSpPr>
          <p:nvPr>
            <p:ph type="ftr" sz="quarter" idx="11"/>
          </p:nvPr>
        </p:nvSpPr>
        <p:spPr/>
        <p:txBody>
          <a:bodyPr/>
          <a:lstStyle/>
          <a:p>
            <a:r>
              <a:rPr lang="en-US"/>
              <a:t>Jayne Woods, University of Missouri School of Law</a:t>
            </a:r>
          </a:p>
        </p:txBody>
      </p:sp>
      <p:sp>
        <p:nvSpPr>
          <p:cNvPr id="6" name="Slide Number Placeholder 5">
            <a:extLst>
              <a:ext uri="{FF2B5EF4-FFF2-40B4-BE49-F238E27FC236}">
                <a16:creationId xmlns:a16="http://schemas.microsoft.com/office/drawing/2014/main" id="{B60DB6F3-D189-EC37-B8C1-9AB3386A7EC2}"/>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308899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E6D7-85DB-3833-DE82-06C86E58C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969EB-4C48-F22B-3803-C24A2C58A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21580-0192-1D4F-CB48-B52082A1DFA7}"/>
              </a:ext>
            </a:extLst>
          </p:cNvPr>
          <p:cNvSpPr>
            <a:spLocks noGrp="1"/>
          </p:cNvSpPr>
          <p:nvPr>
            <p:ph type="dt" sz="half" idx="10"/>
          </p:nvPr>
        </p:nvSpPr>
        <p:spPr/>
        <p:txBody>
          <a:bodyPr/>
          <a:lstStyle/>
          <a:p>
            <a:fld id="{226840FF-55B7-43B4-B1CA-BB73CA436C02}" type="datetime1">
              <a:rPr lang="en-US" smtClean="0"/>
              <a:t>6/9/2025</a:t>
            </a:fld>
            <a:endParaRPr lang="en-US"/>
          </a:p>
        </p:txBody>
      </p:sp>
      <p:sp>
        <p:nvSpPr>
          <p:cNvPr id="5" name="Footer Placeholder 4">
            <a:extLst>
              <a:ext uri="{FF2B5EF4-FFF2-40B4-BE49-F238E27FC236}">
                <a16:creationId xmlns:a16="http://schemas.microsoft.com/office/drawing/2014/main" id="{0DA66392-132E-00D8-65F1-B422D9CE1B18}"/>
              </a:ext>
            </a:extLst>
          </p:cNvPr>
          <p:cNvSpPr>
            <a:spLocks noGrp="1"/>
          </p:cNvSpPr>
          <p:nvPr>
            <p:ph type="ftr" sz="quarter" idx="11"/>
          </p:nvPr>
        </p:nvSpPr>
        <p:spPr/>
        <p:txBody>
          <a:bodyPr/>
          <a:lstStyle/>
          <a:p>
            <a:r>
              <a:rPr lang="en-US"/>
              <a:t>Jayne Woods, University of Missouri School of Law</a:t>
            </a:r>
          </a:p>
        </p:txBody>
      </p:sp>
      <p:sp>
        <p:nvSpPr>
          <p:cNvPr id="6" name="Slide Number Placeholder 5">
            <a:extLst>
              <a:ext uri="{FF2B5EF4-FFF2-40B4-BE49-F238E27FC236}">
                <a16:creationId xmlns:a16="http://schemas.microsoft.com/office/drawing/2014/main" id="{D7563DB7-7219-139D-1D28-8F966A21C5CC}"/>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331080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CEC9-6D57-CA04-F286-F2C8195941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F4633A-3615-C8F0-43A7-E0884C42B5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A37EA-72E7-8714-BE48-BC9A4FA8A3A5}"/>
              </a:ext>
            </a:extLst>
          </p:cNvPr>
          <p:cNvSpPr>
            <a:spLocks noGrp="1"/>
          </p:cNvSpPr>
          <p:nvPr>
            <p:ph type="dt" sz="half" idx="10"/>
          </p:nvPr>
        </p:nvSpPr>
        <p:spPr/>
        <p:txBody>
          <a:bodyPr/>
          <a:lstStyle/>
          <a:p>
            <a:fld id="{15D92678-10CD-466B-B38E-C75CC2C41722}" type="datetime1">
              <a:rPr lang="en-US" smtClean="0"/>
              <a:t>6/9/2025</a:t>
            </a:fld>
            <a:endParaRPr lang="en-US"/>
          </a:p>
        </p:txBody>
      </p:sp>
      <p:sp>
        <p:nvSpPr>
          <p:cNvPr id="5" name="Footer Placeholder 4">
            <a:extLst>
              <a:ext uri="{FF2B5EF4-FFF2-40B4-BE49-F238E27FC236}">
                <a16:creationId xmlns:a16="http://schemas.microsoft.com/office/drawing/2014/main" id="{DB2D96BC-BF8F-DE66-08DB-ECA077D3A2BC}"/>
              </a:ext>
            </a:extLst>
          </p:cNvPr>
          <p:cNvSpPr>
            <a:spLocks noGrp="1"/>
          </p:cNvSpPr>
          <p:nvPr>
            <p:ph type="ftr" sz="quarter" idx="11"/>
          </p:nvPr>
        </p:nvSpPr>
        <p:spPr/>
        <p:txBody>
          <a:bodyPr/>
          <a:lstStyle/>
          <a:p>
            <a:r>
              <a:rPr lang="en-US"/>
              <a:t>Jayne Woods, University of Missouri School of Law</a:t>
            </a:r>
          </a:p>
        </p:txBody>
      </p:sp>
      <p:sp>
        <p:nvSpPr>
          <p:cNvPr id="6" name="Slide Number Placeholder 5">
            <a:extLst>
              <a:ext uri="{FF2B5EF4-FFF2-40B4-BE49-F238E27FC236}">
                <a16:creationId xmlns:a16="http://schemas.microsoft.com/office/drawing/2014/main" id="{25BE0262-16D5-510B-DD55-1E5DF13B09D3}"/>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16119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A379-8691-2106-6C80-FA75802BC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4A2736-EF45-7AF7-CDE1-9CE0DA57FC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D9CC5F-1660-8EF0-F7C6-2A5668263B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F1AA4F-F7CB-0258-3A4F-1747D60DAD34}"/>
              </a:ext>
            </a:extLst>
          </p:cNvPr>
          <p:cNvSpPr>
            <a:spLocks noGrp="1"/>
          </p:cNvSpPr>
          <p:nvPr>
            <p:ph type="dt" sz="half" idx="10"/>
          </p:nvPr>
        </p:nvSpPr>
        <p:spPr/>
        <p:txBody>
          <a:bodyPr/>
          <a:lstStyle/>
          <a:p>
            <a:fld id="{746C6155-C130-4CDC-B795-A3533E284433}" type="datetime1">
              <a:rPr lang="en-US" smtClean="0"/>
              <a:t>6/9/2025</a:t>
            </a:fld>
            <a:endParaRPr lang="en-US"/>
          </a:p>
        </p:txBody>
      </p:sp>
      <p:sp>
        <p:nvSpPr>
          <p:cNvPr id="6" name="Footer Placeholder 5">
            <a:extLst>
              <a:ext uri="{FF2B5EF4-FFF2-40B4-BE49-F238E27FC236}">
                <a16:creationId xmlns:a16="http://schemas.microsoft.com/office/drawing/2014/main" id="{5118FA1E-FAB6-5E0A-F84F-FF640EBFD806}"/>
              </a:ext>
            </a:extLst>
          </p:cNvPr>
          <p:cNvSpPr>
            <a:spLocks noGrp="1"/>
          </p:cNvSpPr>
          <p:nvPr>
            <p:ph type="ftr" sz="quarter" idx="11"/>
          </p:nvPr>
        </p:nvSpPr>
        <p:spPr/>
        <p:txBody>
          <a:bodyPr/>
          <a:lstStyle/>
          <a:p>
            <a:r>
              <a:rPr lang="en-US"/>
              <a:t>Jayne Woods, University of Missouri School of Law</a:t>
            </a:r>
          </a:p>
        </p:txBody>
      </p:sp>
      <p:sp>
        <p:nvSpPr>
          <p:cNvPr id="7" name="Slide Number Placeholder 6">
            <a:extLst>
              <a:ext uri="{FF2B5EF4-FFF2-40B4-BE49-F238E27FC236}">
                <a16:creationId xmlns:a16="http://schemas.microsoft.com/office/drawing/2014/main" id="{DE5C8FE2-1FD8-0A5C-45DC-271D92E7B3E4}"/>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39657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2A23-D2B7-6CCE-9AEF-AA52AD5F92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2B25FA-8B51-E0AA-2790-D2AC648579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D20258-3A8F-824D-0F74-84D2E9B700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8F4773-A9B0-38F4-C04E-369444DD0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6E218-8DBB-20F6-E5E7-E71310A6E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AE40B2-DB91-09CC-E741-45BAB0363163}"/>
              </a:ext>
            </a:extLst>
          </p:cNvPr>
          <p:cNvSpPr>
            <a:spLocks noGrp="1"/>
          </p:cNvSpPr>
          <p:nvPr>
            <p:ph type="dt" sz="half" idx="10"/>
          </p:nvPr>
        </p:nvSpPr>
        <p:spPr/>
        <p:txBody>
          <a:bodyPr/>
          <a:lstStyle/>
          <a:p>
            <a:fld id="{9A0AA3D6-0B7B-4F59-A31A-7EA9325C7B96}" type="datetime1">
              <a:rPr lang="en-US" smtClean="0"/>
              <a:t>6/9/2025</a:t>
            </a:fld>
            <a:endParaRPr lang="en-US"/>
          </a:p>
        </p:txBody>
      </p:sp>
      <p:sp>
        <p:nvSpPr>
          <p:cNvPr id="8" name="Footer Placeholder 7">
            <a:extLst>
              <a:ext uri="{FF2B5EF4-FFF2-40B4-BE49-F238E27FC236}">
                <a16:creationId xmlns:a16="http://schemas.microsoft.com/office/drawing/2014/main" id="{F3C0B1B3-F58E-B80C-DCDC-08BCA0625291}"/>
              </a:ext>
            </a:extLst>
          </p:cNvPr>
          <p:cNvSpPr>
            <a:spLocks noGrp="1"/>
          </p:cNvSpPr>
          <p:nvPr>
            <p:ph type="ftr" sz="quarter" idx="11"/>
          </p:nvPr>
        </p:nvSpPr>
        <p:spPr/>
        <p:txBody>
          <a:bodyPr/>
          <a:lstStyle/>
          <a:p>
            <a:r>
              <a:rPr lang="en-US"/>
              <a:t>Jayne Woods, University of Missouri School of Law</a:t>
            </a:r>
          </a:p>
        </p:txBody>
      </p:sp>
      <p:sp>
        <p:nvSpPr>
          <p:cNvPr id="9" name="Slide Number Placeholder 8">
            <a:extLst>
              <a:ext uri="{FF2B5EF4-FFF2-40B4-BE49-F238E27FC236}">
                <a16:creationId xmlns:a16="http://schemas.microsoft.com/office/drawing/2014/main" id="{BBAEA4A5-5DAA-89BE-F533-BC23CF515E9D}"/>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108456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5CD8-9379-719D-6602-56A5A954E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700F02-B4BA-07BA-245B-10DEB9123D1F}"/>
              </a:ext>
            </a:extLst>
          </p:cNvPr>
          <p:cNvSpPr>
            <a:spLocks noGrp="1"/>
          </p:cNvSpPr>
          <p:nvPr>
            <p:ph type="dt" sz="half" idx="10"/>
          </p:nvPr>
        </p:nvSpPr>
        <p:spPr/>
        <p:txBody>
          <a:bodyPr/>
          <a:lstStyle/>
          <a:p>
            <a:fld id="{7055B6BC-2FC0-484B-B829-45324824C4C8}" type="datetime1">
              <a:rPr lang="en-US" smtClean="0"/>
              <a:t>6/9/2025</a:t>
            </a:fld>
            <a:endParaRPr lang="en-US"/>
          </a:p>
        </p:txBody>
      </p:sp>
      <p:sp>
        <p:nvSpPr>
          <p:cNvPr id="4" name="Footer Placeholder 3">
            <a:extLst>
              <a:ext uri="{FF2B5EF4-FFF2-40B4-BE49-F238E27FC236}">
                <a16:creationId xmlns:a16="http://schemas.microsoft.com/office/drawing/2014/main" id="{7F1A626A-CEFC-D9E4-622C-FFB9B7E8862A}"/>
              </a:ext>
            </a:extLst>
          </p:cNvPr>
          <p:cNvSpPr>
            <a:spLocks noGrp="1"/>
          </p:cNvSpPr>
          <p:nvPr>
            <p:ph type="ftr" sz="quarter" idx="11"/>
          </p:nvPr>
        </p:nvSpPr>
        <p:spPr/>
        <p:txBody>
          <a:bodyPr/>
          <a:lstStyle/>
          <a:p>
            <a:r>
              <a:rPr lang="en-US"/>
              <a:t>Jayne Woods, University of Missouri School of Law</a:t>
            </a:r>
          </a:p>
        </p:txBody>
      </p:sp>
      <p:sp>
        <p:nvSpPr>
          <p:cNvPr id="5" name="Slide Number Placeholder 4">
            <a:extLst>
              <a:ext uri="{FF2B5EF4-FFF2-40B4-BE49-F238E27FC236}">
                <a16:creationId xmlns:a16="http://schemas.microsoft.com/office/drawing/2014/main" id="{CC97ECD8-990C-CCDD-563D-3E258EFA382B}"/>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340043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200E16-D187-5E27-996E-343FC1790764}"/>
              </a:ext>
            </a:extLst>
          </p:cNvPr>
          <p:cNvSpPr>
            <a:spLocks noGrp="1"/>
          </p:cNvSpPr>
          <p:nvPr>
            <p:ph type="dt" sz="half" idx="10"/>
          </p:nvPr>
        </p:nvSpPr>
        <p:spPr/>
        <p:txBody>
          <a:bodyPr/>
          <a:lstStyle/>
          <a:p>
            <a:fld id="{2143CDEC-F8BF-4A30-885C-A9F2D4F81826}" type="datetime1">
              <a:rPr lang="en-US" smtClean="0"/>
              <a:t>6/9/2025</a:t>
            </a:fld>
            <a:endParaRPr lang="en-US"/>
          </a:p>
        </p:txBody>
      </p:sp>
      <p:sp>
        <p:nvSpPr>
          <p:cNvPr id="3" name="Footer Placeholder 2">
            <a:extLst>
              <a:ext uri="{FF2B5EF4-FFF2-40B4-BE49-F238E27FC236}">
                <a16:creationId xmlns:a16="http://schemas.microsoft.com/office/drawing/2014/main" id="{48D7F80F-8005-5D50-86A8-ABDD041559D5}"/>
              </a:ext>
            </a:extLst>
          </p:cNvPr>
          <p:cNvSpPr>
            <a:spLocks noGrp="1"/>
          </p:cNvSpPr>
          <p:nvPr>
            <p:ph type="ftr" sz="quarter" idx="11"/>
          </p:nvPr>
        </p:nvSpPr>
        <p:spPr/>
        <p:txBody>
          <a:bodyPr/>
          <a:lstStyle/>
          <a:p>
            <a:r>
              <a:rPr lang="en-US"/>
              <a:t>Jayne Woods, University of Missouri School of Law</a:t>
            </a:r>
          </a:p>
        </p:txBody>
      </p:sp>
      <p:sp>
        <p:nvSpPr>
          <p:cNvPr id="4" name="Slide Number Placeholder 3">
            <a:extLst>
              <a:ext uri="{FF2B5EF4-FFF2-40B4-BE49-F238E27FC236}">
                <a16:creationId xmlns:a16="http://schemas.microsoft.com/office/drawing/2014/main" id="{AA3D7C41-C8C0-F027-E82E-FF7DA66F2254}"/>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229939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8CEE-3F6F-D85A-6E18-D86E92C3B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D957E-60CA-9D38-06B5-0EFA2E96AF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A2B64-F311-C585-68D8-C5D6EB482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D7062-CD73-D85D-9043-7E06F47521C9}"/>
              </a:ext>
            </a:extLst>
          </p:cNvPr>
          <p:cNvSpPr>
            <a:spLocks noGrp="1"/>
          </p:cNvSpPr>
          <p:nvPr>
            <p:ph type="dt" sz="half" idx="10"/>
          </p:nvPr>
        </p:nvSpPr>
        <p:spPr/>
        <p:txBody>
          <a:bodyPr/>
          <a:lstStyle/>
          <a:p>
            <a:fld id="{10D4DDC4-D75C-460A-A5EC-A396922A0943}" type="datetime1">
              <a:rPr lang="en-US" smtClean="0"/>
              <a:t>6/9/2025</a:t>
            </a:fld>
            <a:endParaRPr lang="en-US"/>
          </a:p>
        </p:txBody>
      </p:sp>
      <p:sp>
        <p:nvSpPr>
          <p:cNvPr id="6" name="Footer Placeholder 5">
            <a:extLst>
              <a:ext uri="{FF2B5EF4-FFF2-40B4-BE49-F238E27FC236}">
                <a16:creationId xmlns:a16="http://schemas.microsoft.com/office/drawing/2014/main" id="{86CFB777-5B42-C90B-4551-AD8F1DB81AFA}"/>
              </a:ext>
            </a:extLst>
          </p:cNvPr>
          <p:cNvSpPr>
            <a:spLocks noGrp="1"/>
          </p:cNvSpPr>
          <p:nvPr>
            <p:ph type="ftr" sz="quarter" idx="11"/>
          </p:nvPr>
        </p:nvSpPr>
        <p:spPr/>
        <p:txBody>
          <a:bodyPr/>
          <a:lstStyle/>
          <a:p>
            <a:r>
              <a:rPr lang="en-US"/>
              <a:t>Jayne Woods, University of Missouri School of Law</a:t>
            </a:r>
          </a:p>
        </p:txBody>
      </p:sp>
      <p:sp>
        <p:nvSpPr>
          <p:cNvPr id="7" name="Slide Number Placeholder 6">
            <a:extLst>
              <a:ext uri="{FF2B5EF4-FFF2-40B4-BE49-F238E27FC236}">
                <a16:creationId xmlns:a16="http://schemas.microsoft.com/office/drawing/2014/main" id="{721FAA4B-A433-F49A-BD43-FEC2EDFB7615}"/>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98118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2EE5-C5E8-BA84-AFA7-F4C741795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B8A455-8842-E243-1DC2-4C18AF4FE4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DAE730-5250-272C-97DB-14B95C873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39E5F-F332-4451-D911-FF2142581B91}"/>
              </a:ext>
            </a:extLst>
          </p:cNvPr>
          <p:cNvSpPr>
            <a:spLocks noGrp="1"/>
          </p:cNvSpPr>
          <p:nvPr>
            <p:ph type="dt" sz="half" idx="10"/>
          </p:nvPr>
        </p:nvSpPr>
        <p:spPr/>
        <p:txBody>
          <a:bodyPr/>
          <a:lstStyle/>
          <a:p>
            <a:fld id="{1E338643-4480-4B88-A315-85CCDFF57BEC}" type="datetime1">
              <a:rPr lang="en-US" smtClean="0"/>
              <a:t>6/9/2025</a:t>
            </a:fld>
            <a:endParaRPr lang="en-US"/>
          </a:p>
        </p:txBody>
      </p:sp>
      <p:sp>
        <p:nvSpPr>
          <p:cNvPr id="6" name="Footer Placeholder 5">
            <a:extLst>
              <a:ext uri="{FF2B5EF4-FFF2-40B4-BE49-F238E27FC236}">
                <a16:creationId xmlns:a16="http://schemas.microsoft.com/office/drawing/2014/main" id="{AAF3E5B3-A440-FF46-7669-26D0208426B0}"/>
              </a:ext>
            </a:extLst>
          </p:cNvPr>
          <p:cNvSpPr>
            <a:spLocks noGrp="1"/>
          </p:cNvSpPr>
          <p:nvPr>
            <p:ph type="ftr" sz="quarter" idx="11"/>
          </p:nvPr>
        </p:nvSpPr>
        <p:spPr/>
        <p:txBody>
          <a:bodyPr/>
          <a:lstStyle/>
          <a:p>
            <a:r>
              <a:rPr lang="en-US"/>
              <a:t>Jayne Woods, University of Missouri School of Law</a:t>
            </a:r>
          </a:p>
        </p:txBody>
      </p:sp>
      <p:sp>
        <p:nvSpPr>
          <p:cNvPr id="7" name="Slide Number Placeholder 6">
            <a:extLst>
              <a:ext uri="{FF2B5EF4-FFF2-40B4-BE49-F238E27FC236}">
                <a16:creationId xmlns:a16="http://schemas.microsoft.com/office/drawing/2014/main" id="{52F27B55-422E-1FF8-BF92-FA44B5521971}"/>
              </a:ext>
            </a:extLst>
          </p:cNvPr>
          <p:cNvSpPr>
            <a:spLocks noGrp="1"/>
          </p:cNvSpPr>
          <p:nvPr>
            <p:ph type="sldNum" sz="quarter" idx="12"/>
          </p:nvPr>
        </p:nvSpPr>
        <p:spPr/>
        <p:txBody>
          <a:bodyPr/>
          <a:lstStyle/>
          <a:p>
            <a:fld id="{F339DE29-3A12-46D4-8DA2-C205D9A3862C}" type="slidenum">
              <a:rPr lang="en-US" smtClean="0"/>
              <a:t>‹#›</a:t>
            </a:fld>
            <a:endParaRPr lang="en-US"/>
          </a:p>
        </p:txBody>
      </p:sp>
    </p:spTree>
    <p:extLst>
      <p:ext uri="{BB962C8B-B14F-4D97-AF65-F5344CB8AC3E}">
        <p14:creationId xmlns:p14="http://schemas.microsoft.com/office/powerpoint/2010/main" val="149539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6E85A-F5E2-EE15-80C1-57D49936E7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1CF960-D7DC-B75F-8AA3-D6BB6D5ABF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34A01-42B7-7387-A705-876CC4B05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027FE7-33F1-4F03-AA31-57940E016296}" type="datetime1">
              <a:rPr lang="en-US" smtClean="0"/>
              <a:t>6/9/2025</a:t>
            </a:fld>
            <a:endParaRPr lang="en-US"/>
          </a:p>
        </p:txBody>
      </p:sp>
      <p:sp>
        <p:nvSpPr>
          <p:cNvPr id="5" name="Footer Placeholder 4">
            <a:extLst>
              <a:ext uri="{FF2B5EF4-FFF2-40B4-BE49-F238E27FC236}">
                <a16:creationId xmlns:a16="http://schemas.microsoft.com/office/drawing/2014/main" id="{D9946755-4D56-63C0-4A98-AFC14DE38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Jayne Woods, University of Missouri School of Law</a:t>
            </a:r>
          </a:p>
        </p:txBody>
      </p:sp>
      <p:sp>
        <p:nvSpPr>
          <p:cNvPr id="6" name="Slide Number Placeholder 5">
            <a:extLst>
              <a:ext uri="{FF2B5EF4-FFF2-40B4-BE49-F238E27FC236}">
                <a16:creationId xmlns:a16="http://schemas.microsoft.com/office/drawing/2014/main" id="{E42AAF0B-9F0A-A823-3189-F6B37E2A3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39DE29-3A12-46D4-8DA2-C205D9A3862C}" type="slidenum">
              <a:rPr lang="en-US" smtClean="0"/>
              <a:t>‹#›</a:t>
            </a:fld>
            <a:endParaRPr lang="en-US"/>
          </a:p>
        </p:txBody>
      </p:sp>
    </p:spTree>
    <p:extLst>
      <p:ext uri="{BB962C8B-B14F-4D97-AF65-F5344CB8AC3E}">
        <p14:creationId xmlns:p14="http://schemas.microsoft.com/office/powerpoint/2010/main" val="4229413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8.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58E1A22-444C-4AC5-2F0C-815808625D66}"/>
              </a:ext>
            </a:extLst>
          </p:cNvPr>
          <p:cNvSpPr>
            <a:spLocks noGrp="1"/>
          </p:cNvSpPr>
          <p:nvPr>
            <p:ph type="ctrTitle"/>
          </p:nvPr>
        </p:nvSpPr>
        <p:spPr>
          <a:xfrm>
            <a:off x="1524000" y="1293337"/>
            <a:ext cx="9144000" cy="3785143"/>
          </a:xfrm>
        </p:spPr>
        <p:txBody>
          <a:bodyPr anchor="ctr">
            <a:normAutofit/>
          </a:bodyPr>
          <a:lstStyle/>
          <a:p>
            <a:r>
              <a:rPr lang="en-US" sz="7200" dirty="0"/>
              <a:t>Using AI to Prepare for Moot Court</a:t>
            </a:r>
            <a:br>
              <a:rPr lang="en-US" sz="7200" dirty="0"/>
            </a:br>
            <a:endParaRPr lang="en-US" sz="7200" dirty="0"/>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F9314C0-F0C4-1077-0401-42E83B261112}"/>
              </a:ext>
            </a:extLst>
          </p:cNvPr>
          <p:cNvSpPr txBox="1"/>
          <p:nvPr/>
        </p:nvSpPr>
        <p:spPr>
          <a:xfrm>
            <a:off x="1118885" y="4560866"/>
            <a:ext cx="9954228" cy="369332"/>
          </a:xfrm>
          <a:prstGeom prst="rect">
            <a:avLst/>
          </a:prstGeom>
          <a:noFill/>
        </p:spPr>
        <p:txBody>
          <a:bodyPr wrap="square" rtlCol="0">
            <a:spAutoFit/>
          </a:bodyPr>
          <a:lstStyle/>
          <a:p>
            <a:pPr marL="0" marR="0" algn="ctr">
              <a:spcAft>
                <a:spcPts val="1200"/>
              </a:spcAft>
            </a:pPr>
            <a:r>
              <a:rPr lang="en-US" sz="1800" i="1" dirty="0">
                <a:solidFill>
                  <a:srgbClr val="000000"/>
                </a:solidFill>
                <a:effectLst/>
                <a:latin typeface="Open Sans" panose="020B0606030504020204" pitchFamily="34" charset="0"/>
                <a:ea typeface="Times New Roman" panose="02020603050405020304" pitchFamily="18" charset="0"/>
                <a:cs typeface="Aptos" panose="020B0004020202020204" pitchFamily="34" charset="0"/>
              </a:rPr>
              <a:t>2025 LWI Online AI Conference: AI &amp; Legal Skills: Innovation, Impact, &amp; Integrity</a:t>
            </a:r>
            <a:endParaRPr lang="en-US" sz="1800" i="1" dirty="0">
              <a:effectLst/>
              <a:latin typeface="Aptos" panose="020B0004020202020204" pitchFamily="34" charset="0"/>
              <a:ea typeface="Aptos" panose="020B0004020202020204" pitchFamily="34" charset="0"/>
              <a:cs typeface="Aptos" panose="020B0004020202020204" pitchFamily="34" charset="0"/>
            </a:endParaRPr>
          </a:p>
        </p:txBody>
      </p:sp>
      <p:sp>
        <p:nvSpPr>
          <p:cNvPr id="7" name="TextBox 6">
            <a:extLst>
              <a:ext uri="{FF2B5EF4-FFF2-40B4-BE49-F238E27FC236}">
                <a16:creationId xmlns:a16="http://schemas.microsoft.com/office/drawing/2014/main" id="{CFB86246-6B4B-097D-0B98-58852F4F9DBC}"/>
              </a:ext>
            </a:extLst>
          </p:cNvPr>
          <p:cNvSpPr txBox="1"/>
          <p:nvPr/>
        </p:nvSpPr>
        <p:spPr>
          <a:xfrm>
            <a:off x="1923325" y="5929729"/>
            <a:ext cx="8345347" cy="369332"/>
          </a:xfrm>
          <a:prstGeom prst="rect">
            <a:avLst/>
          </a:prstGeom>
          <a:noFill/>
        </p:spPr>
        <p:txBody>
          <a:bodyPr wrap="square" rtlCol="0">
            <a:spAutoFit/>
          </a:bodyPr>
          <a:lstStyle/>
          <a:p>
            <a:pPr algn="ctr"/>
            <a:r>
              <a:rPr lang="en-US" sz="1800"/>
              <a:t>Jayne Woods, University of Missouri School of Law</a:t>
            </a:r>
            <a:endParaRPr lang="en-US" dirty="0"/>
          </a:p>
        </p:txBody>
      </p:sp>
    </p:spTree>
    <p:extLst>
      <p:ext uri="{BB962C8B-B14F-4D97-AF65-F5344CB8AC3E}">
        <p14:creationId xmlns:p14="http://schemas.microsoft.com/office/powerpoint/2010/main" val="2397455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457838AC-BA62-FEFD-8A72-A707831C509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080885" y="645296"/>
            <a:ext cx="10026829" cy="4737676"/>
          </a:xfrm>
          <a:prstGeom prst="rect">
            <a:avLst/>
          </a:prstGeom>
          <a:ln>
            <a:noFill/>
          </a:ln>
          <a:effectLst>
            <a:outerShdw blurRad="292100" dist="139700" dir="2700000" algn="tl" rotWithShape="0">
              <a:srgbClr val="333333">
                <a:alpha val="65000"/>
              </a:srgbClr>
            </a:outerShdw>
          </a:effectLst>
        </p:spPr>
      </p:pic>
      <p:sp>
        <p:nvSpPr>
          <p:cNvPr id="39" name="Rectangle 3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772A8-1C17-0239-20BA-604E94BDB388}"/>
              </a:ext>
            </a:extLst>
          </p:cNvPr>
          <p:cNvSpPr>
            <a:spLocks noGrp="1"/>
          </p:cNvSpPr>
          <p:nvPr>
            <p:ph type="title"/>
          </p:nvPr>
        </p:nvSpPr>
        <p:spPr>
          <a:xfrm>
            <a:off x="664269" y="5393971"/>
            <a:ext cx="7993592" cy="929120"/>
          </a:xfrm>
        </p:spPr>
        <p:txBody>
          <a:bodyPr vert="horz" lIns="91440" tIns="45720" rIns="91440" bIns="45720" rtlCol="0" anchor="b">
            <a:normAutofit/>
          </a:bodyPr>
          <a:lstStyle/>
          <a:p>
            <a:r>
              <a:rPr lang="en-US" sz="5400" kern="1200" dirty="0">
                <a:solidFill>
                  <a:schemeClr val="tx1"/>
                </a:solidFill>
                <a:latin typeface="+mj-lt"/>
                <a:ea typeface="+mj-ea"/>
                <a:cs typeface="+mj-cs"/>
              </a:rPr>
              <a:t>Or create your own . . .</a:t>
            </a:r>
          </a:p>
        </p:txBody>
      </p:sp>
      <p:sp>
        <p:nvSpPr>
          <p:cNvPr id="4" name="Footer Placeholder 3">
            <a:extLst>
              <a:ext uri="{FF2B5EF4-FFF2-40B4-BE49-F238E27FC236}">
                <a16:creationId xmlns:a16="http://schemas.microsoft.com/office/drawing/2014/main" id="{0BFEA228-66D8-0B32-565F-B4EEC17D6059}"/>
              </a:ext>
            </a:extLst>
          </p:cNvPr>
          <p:cNvSpPr>
            <a:spLocks noGrp="1"/>
          </p:cNvSpPr>
          <p:nvPr>
            <p:ph type="ftr" sz="quarter" idx="11"/>
          </p:nvPr>
        </p:nvSpPr>
        <p:spPr>
          <a:xfrm rot="5400000">
            <a:off x="-2585787" y="3246120"/>
            <a:ext cx="5605272" cy="365760"/>
          </a:xfrm>
        </p:spPr>
        <p:txBody>
          <a:bodyPr vert="horz" lIns="91440" tIns="45720" rIns="91440" bIns="45720" rtlCol="0" anchor="t">
            <a:normAutofit/>
          </a:bodyPr>
          <a:lstStyle/>
          <a:p>
            <a:pPr>
              <a:spcAft>
                <a:spcPts val="600"/>
              </a:spcAft>
            </a:pPr>
            <a:r>
              <a:rPr lang="en-US" sz="1150" kern="1200" dirty="0">
                <a:solidFill>
                  <a:schemeClr val="tx1">
                    <a:lumMod val="75000"/>
                    <a:lumOff val="25000"/>
                  </a:schemeClr>
                </a:solidFill>
                <a:latin typeface="+mn-lt"/>
                <a:ea typeface="+mn-ea"/>
                <a:cs typeface="+mn-cs"/>
              </a:rPr>
              <a:t>Jayne Woods, University of Missouri School of Law</a:t>
            </a:r>
          </a:p>
        </p:txBody>
      </p:sp>
    </p:spTree>
    <p:extLst>
      <p:ext uri="{BB962C8B-B14F-4D97-AF65-F5344CB8AC3E}">
        <p14:creationId xmlns:p14="http://schemas.microsoft.com/office/powerpoint/2010/main" val="113395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72A3-CFF8-4F36-8446-6F1B04585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47EC0934-1503-4296-A688-FC4E83E3F6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4813"/>
            <a:ext cx="7147352" cy="6333471"/>
            <a:chOff x="329184" y="-555662"/>
            <a:chExt cx="524256" cy="6333471"/>
          </a:xfrm>
        </p:grpSpPr>
        <p:cxnSp>
          <p:nvCxnSpPr>
            <p:cNvPr id="12" name="Straight Connector 11">
              <a:extLst>
                <a:ext uri="{FF2B5EF4-FFF2-40B4-BE49-F238E27FC236}">
                  <a16:creationId xmlns:a16="http://schemas.microsoft.com/office/drawing/2014/main" id="{0C528A17-D3E6-4463-8942-C4991C05B0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99B74AA-0D92-4B16-A6FE-030C4476E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555662"/>
              <a:ext cx="524256" cy="6087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5" name="Rectangle 14">
            <a:extLst>
              <a:ext uri="{FF2B5EF4-FFF2-40B4-BE49-F238E27FC236}">
                <a16:creationId xmlns:a16="http://schemas.microsoft.com/office/drawing/2014/main" id="{5E2C537D-FECA-4C7F-A65B-F82518B3A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265180"/>
            <a:ext cx="10999072" cy="575157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Content Placeholder 3">
            <a:extLst>
              <a:ext uri="{FF2B5EF4-FFF2-40B4-BE49-F238E27FC236}">
                <a16:creationId xmlns:a16="http://schemas.microsoft.com/office/drawing/2014/main" id="{C92590F2-6853-6CF4-30EE-ADED9D9C5E86}"/>
              </a:ext>
            </a:extLst>
          </p:cNvPr>
          <p:cNvPicPr>
            <a:picLocks noGrp="1" noChangeAspect="1"/>
          </p:cNvPicPr>
          <p:nvPr>
            <p:ph idx="1"/>
          </p:nvPr>
        </p:nvPicPr>
        <p:blipFill>
          <a:blip r:embed="rId4"/>
          <a:srcRect b="32858"/>
          <a:stretch/>
        </p:blipFill>
        <p:spPr>
          <a:xfrm>
            <a:off x="838200" y="469664"/>
            <a:ext cx="10515600" cy="5330606"/>
          </a:xfrm>
          <a:prstGeom prst="rect">
            <a:avLst/>
          </a:prstGeom>
        </p:spPr>
      </p:pic>
      <p:cxnSp>
        <p:nvCxnSpPr>
          <p:cNvPr id="5" name="Straight Connector 4">
            <a:extLst>
              <a:ext uri="{FF2B5EF4-FFF2-40B4-BE49-F238E27FC236}">
                <a16:creationId xmlns:a16="http://schemas.microsoft.com/office/drawing/2014/main" id="{A13E8BB5-04E9-5CB5-DDAE-CE353BC52E53}"/>
              </a:ext>
            </a:extLst>
          </p:cNvPr>
          <p:cNvCxnSpPr/>
          <p:nvPr/>
        </p:nvCxnSpPr>
        <p:spPr>
          <a:xfrm>
            <a:off x="1539433" y="4120587"/>
            <a:ext cx="413216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498F67BA-47FA-BC45-3A23-3B7E0C6CF275}"/>
              </a:ext>
            </a:extLst>
          </p:cNvPr>
          <p:cNvSpPr>
            <a:spLocks noGrp="1"/>
          </p:cNvSpPr>
          <p:nvPr>
            <p:ph type="ftr" sz="quarter" idx="11"/>
          </p:nvPr>
        </p:nvSpPr>
        <p:spPr>
          <a:xfrm>
            <a:off x="4038600" y="6472100"/>
            <a:ext cx="4114800" cy="365125"/>
          </a:xfrm>
        </p:spPr>
        <p:txBody>
          <a:bodyPr/>
          <a:lstStyle/>
          <a:p>
            <a:r>
              <a:rPr lang="en-US" dirty="0"/>
              <a:t>Jayne Woods, University of Missouri School of Law</a:t>
            </a:r>
          </a:p>
        </p:txBody>
      </p:sp>
    </p:spTree>
    <p:custDataLst>
      <p:tags r:id="rId1"/>
    </p:custDataLst>
    <p:extLst>
      <p:ext uri="{BB962C8B-B14F-4D97-AF65-F5344CB8AC3E}">
        <p14:creationId xmlns:p14="http://schemas.microsoft.com/office/powerpoint/2010/main" val="15477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9F84700-E379-7A8A-FF1A-7132FB1DC5D4}"/>
              </a:ext>
            </a:extLst>
          </p:cNvPr>
          <p:cNvSpPr>
            <a:spLocks noGrp="1"/>
          </p:cNvSpPr>
          <p:nvPr>
            <p:ph type="title"/>
          </p:nvPr>
        </p:nvSpPr>
        <p:spPr>
          <a:xfrm>
            <a:off x="1043631" y="809898"/>
            <a:ext cx="9942716" cy="1554480"/>
          </a:xfrm>
        </p:spPr>
        <p:txBody>
          <a:bodyPr anchor="ctr">
            <a:normAutofit/>
          </a:bodyPr>
          <a:lstStyle/>
          <a:p>
            <a:r>
              <a:rPr lang="en-US" sz="4800" dirty="0"/>
              <a:t>Prompt engineering and summarizing</a:t>
            </a:r>
          </a:p>
        </p:txBody>
      </p:sp>
      <p:sp>
        <p:nvSpPr>
          <p:cNvPr id="3" name="Content Placeholder 2">
            <a:extLst>
              <a:ext uri="{FF2B5EF4-FFF2-40B4-BE49-F238E27FC236}">
                <a16:creationId xmlns:a16="http://schemas.microsoft.com/office/drawing/2014/main" id="{13FFD318-8185-D8CB-BDCB-AFB17EF2FF5E}"/>
              </a:ext>
            </a:extLst>
          </p:cNvPr>
          <p:cNvSpPr>
            <a:spLocks noGrp="1"/>
          </p:cNvSpPr>
          <p:nvPr>
            <p:ph idx="1"/>
          </p:nvPr>
        </p:nvSpPr>
        <p:spPr>
          <a:xfrm>
            <a:off x="2337955" y="2653837"/>
            <a:ext cx="8648392" cy="3124658"/>
          </a:xfrm>
        </p:spPr>
        <p:txBody>
          <a:bodyPr anchor="ctr">
            <a:normAutofit/>
          </a:bodyPr>
          <a:lstStyle/>
          <a:p>
            <a:r>
              <a:rPr lang="en-US" sz="4000" dirty="0"/>
              <a:t>Legal issue</a:t>
            </a:r>
          </a:p>
          <a:p>
            <a:r>
              <a:rPr lang="en-US" sz="4000" dirty="0"/>
              <a:t>Parties’ arguments</a:t>
            </a:r>
          </a:p>
          <a:p>
            <a:r>
              <a:rPr lang="en-US" sz="4000" dirty="0"/>
              <a:t>Procedural posture</a:t>
            </a:r>
          </a:p>
          <a:p>
            <a:r>
              <a:rPr lang="en-US" sz="4000" dirty="0"/>
              <a:t>Party you represent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723729B-15E7-7B89-BA56-36F08011D57F}"/>
              </a:ext>
            </a:extLst>
          </p:cNvPr>
          <p:cNvSpPr>
            <a:spLocks noGrp="1"/>
          </p:cNvSpPr>
          <p:nvPr>
            <p:ph type="ftr" sz="quarter" idx="11"/>
          </p:nvPr>
        </p:nvSpPr>
        <p:spPr>
          <a:xfrm>
            <a:off x="4038600" y="6495249"/>
            <a:ext cx="4114800" cy="365125"/>
          </a:xfrm>
        </p:spPr>
        <p:txBody>
          <a:bodyPr/>
          <a:lstStyle/>
          <a:p>
            <a:r>
              <a:rPr lang="en-US" dirty="0"/>
              <a:t>Jayne Woods, University of Missouri School of Law</a:t>
            </a:r>
          </a:p>
        </p:txBody>
      </p:sp>
    </p:spTree>
    <p:custDataLst>
      <p:tags r:id="rId1"/>
    </p:custDataLst>
    <p:extLst>
      <p:ext uri="{BB962C8B-B14F-4D97-AF65-F5344CB8AC3E}">
        <p14:creationId xmlns:p14="http://schemas.microsoft.com/office/powerpoint/2010/main" val="388714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CE34FF4-1B1B-3700-4034-3B1BFCECC0CB}"/>
              </a:ext>
            </a:extLst>
          </p:cNvPr>
          <p:cNvSpPr>
            <a:spLocks noGrp="1"/>
          </p:cNvSpPr>
          <p:nvPr>
            <p:ph type="title"/>
          </p:nvPr>
        </p:nvSpPr>
        <p:spPr>
          <a:xfrm>
            <a:off x="808638" y="386930"/>
            <a:ext cx="9236700" cy="1188950"/>
          </a:xfrm>
        </p:spPr>
        <p:txBody>
          <a:bodyPr anchor="b">
            <a:normAutofit/>
          </a:bodyPr>
          <a:lstStyle/>
          <a:p>
            <a:r>
              <a:rPr lang="en-US" sz="5400" dirty="0"/>
              <a:t>Unified prompt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E7884731-CC86-0C84-6A9B-F9F63300A112}"/>
              </a:ext>
            </a:extLst>
          </p:cNvPr>
          <p:cNvSpPr>
            <a:spLocks noGrp="1"/>
          </p:cNvSpPr>
          <p:nvPr>
            <p:ph idx="1"/>
          </p:nvPr>
        </p:nvSpPr>
        <p:spPr>
          <a:xfrm>
            <a:off x="793660" y="2599509"/>
            <a:ext cx="10143668" cy="3435531"/>
          </a:xfrm>
        </p:spPr>
        <p:txBody>
          <a:bodyPr anchor="ctr">
            <a:normAutofit/>
          </a:bodyPr>
          <a:lstStyle/>
          <a:p>
            <a:pPr marL="0" indent="0">
              <a:buNone/>
            </a:pPr>
            <a:r>
              <a:rPr lang="en-US" sz="2400" dirty="0"/>
              <a:t>I am representing the [</a:t>
            </a:r>
            <a:r>
              <a:rPr lang="en-US" sz="2400" i="1" dirty="0"/>
              <a:t>plaintiffs/defendant</a:t>
            </a:r>
            <a:r>
              <a:rPr lang="en-US" sz="2400" dirty="0"/>
              <a:t>] in a First Amendment action.  The plaintiffs are elementary school students who sued the defendant school district over the district's decision to move a library book titled Melanie's Marvelous Measles to the restricted section requiring parent approval for check out.  The school district justified its decision by stating that the book was demonstrably false and conflicted with the district's curriculum standard regarding vaccines.  The court below granted the district's motion for summary judgment, agreeing that the book was demonstrably false and that the district had discretion over curricular decisions.</a:t>
            </a:r>
          </a:p>
        </p:txBody>
      </p:sp>
      <p:sp>
        <p:nvSpPr>
          <p:cNvPr id="4" name="Footer Placeholder 3">
            <a:extLst>
              <a:ext uri="{FF2B5EF4-FFF2-40B4-BE49-F238E27FC236}">
                <a16:creationId xmlns:a16="http://schemas.microsoft.com/office/drawing/2014/main" id="{97F264D9-3EBB-239A-CA62-0BB74A06E626}"/>
              </a:ext>
            </a:extLst>
          </p:cNvPr>
          <p:cNvSpPr>
            <a:spLocks noGrp="1"/>
          </p:cNvSpPr>
          <p:nvPr>
            <p:ph type="ftr" sz="quarter" idx="11"/>
          </p:nvPr>
        </p:nvSpPr>
        <p:spPr>
          <a:xfrm>
            <a:off x="4038600" y="6472097"/>
            <a:ext cx="4114800" cy="365125"/>
          </a:xfrm>
        </p:spPr>
        <p:txBody>
          <a:bodyPr/>
          <a:lstStyle/>
          <a:p>
            <a:r>
              <a:rPr lang="en-US"/>
              <a:t>Jayne Woods, University of Missouri School of Law</a:t>
            </a:r>
          </a:p>
        </p:txBody>
      </p:sp>
    </p:spTree>
    <p:extLst>
      <p:ext uri="{BB962C8B-B14F-4D97-AF65-F5344CB8AC3E}">
        <p14:creationId xmlns:p14="http://schemas.microsoft.com/office/powerpoint/2010/main" val="267398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C15CFBF-7601-9FC1-3C2C-41E6F842CFA3}"/>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latin typeface="+mj-lt"/>
                <a:ea typeface="+mj-ea"/>
                <a:cs typeface="+mj-cs"/>
              </a:rPr>
              <a:t>Responses to questions</a:t>
            </a:r>
          </a:p>
        </p:txBody>
      </p:sp>
      <p:sp>
        <p:nvSpPr>
          <p:cNvPr id="28" name="Rectangle 2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54F6008E-1F1C-9892-E580-E1186470EFA4}"/>
              </a:ext>
            </a:extLst>
          </p:cNvPr>
          <p:cNvSpPr>
            <a:spLocks noGrp="1"/>
          </p:cNvSpPr>
          <p:nvPr>
            <p:ph idx="1"/>
          </p:nvPr>
        </p:nvSpPr>
        <p:spPr>
          <a:xfrm>
            <a:off x="2651412" y="2719652"/>
            <a:ext cx="6889173" cy="1193173"/>
          </a:xfrm>
        </p:spPr>
        <p:txBody>
          <a:bodyPr vert="horz" lIns="91440" tIns="45720" rIns="91440" bIns="45720" rtlCol="0" anchor="ctr">
            <a:normAutofit/>
          </a:bodyPr>
          <a:lstStyle/>
          <a:p>
            <a:pPr marL="0" indent="0" algn="ctr">
              <a:buNone/>
            </a:pPr>
            <a:r>
              <a:rPr lang="en-US" sz="3200" kern="1200" dirty="0">
                <a:latin typeface="+mn-lt"/>
                <a:ea typeface="+mn-ea"/>
                <a:cs typeface="+mn-cs"/>
              </a:rPr>
              <a:t>You may type or speak your responses </a:t>
            </a:r>
          </a:p>
          <a:p>
            <a:pPr marL="0" indent="0" algn="ctr">
              <a:buNone/>
            </a:pPr>
            <a:endParaRPr lang="en-US" sz="3200" kern="1200" dirty="0">
              <a:latin typeface="+mn-lt"/>
              <a:ea typeface="+mn-ea"/>
              <a:cs typeface="+mn-cs"/>
            </a:endParaRPr>
          </a:p>
        </p:txBody>
      </p:sp>
      <p:pic>
        <p:nvPicPr>
          <p:cNvPr id="5" name="Picture 4">
            <a:extLst>
              <a:ext uri="{FF2B5EF4-FFF2-40B4-BE49-F238E27FC236}">
                <a16:creationId xmlns:a16="http://schemas.microsoft.com/office/drawing/2014/main" id="{2B1BD33D-D101-0EA0-23C4-468ABEC84849}"/>
              </a:ext>
            </a:extLst>
          </p:cNvPr>
          <p:cNvPicPr>
            <a:picLocks noChangeAspect="1"/>
          </p:cNvPicPr>
          <p:nvPr/>
        </p:nvPicPr>
        <p:blipFill>
          <a:blip r:embed="rId4"/>
          <a:stretch>
            <a:fillRect/>
          </a:stretch>
        </p:blipFill>
        <p:spPr>
          <a:xfrm>
            <a:off x="490358" y="3972194"/>
            <a:ext cx="10477934" cy="1807444"/>
          </a:xfrm>
          <a:prstGeom prst="rect">
            <a:avLst/>
          </a:prstGeom>
        </p:spPr>
      </p:pic>
      <p:sp>
        <p:nvSpPr>
          <p:cNvPr id="32" name="Rectangle 3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Oval 5">
            <a:extLst>
              <a:ext uri="{FF2B5EF4-FFF2-40B4-BE49-F238E27FC236}">
                <a16:creationId xmlns:a16="http://schemas.microsoft.com/office/drawing/2014/main" id="{D14AA6CD-49E0-7F5C-4091-EAE1EB5D6376}"/>
              </a:ext>
            </a:extLst>
          </p:cNvPr>
          <p:cNvSpPr/>
          <p:nvPr/>
        </p:nvSpPr>
        <p:spPr>
          <a:xfrm>
            <a:off x="10149840" y="4936143"/>
            <a:ext cx="656013" cy="6308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275981F9-8225-5881-0482-F021060E2631}"/>
              </a:ext>
            </a:extLst>
          </p:cNvPr>
          <p:cNvSpPr/>
          <p:nvPr/>
        </p:nvSpPr>
        <p:spPr>
          <a:xfrm>
            <a:off x="891251" y="4363655"/>
            <a:ext cx="2395959" cy="38100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3E6FB99F-05F5-D312-B06E-ED30F12F44BD}"/>
              </a:ext>
            </a:extLst>
          </p:cNvPr>
          <p:cNvSpPr>
            <a:spLocks noGrp="1"/>
          </p:cNvSpPr>
          <p:nvPr>
            <p:ph type="ftr" sz="quarter" idx="11"/>
          </p:nvPr>
        </p:nvSpPr>
        <p:spPr>
          <a:xfrm>
            <a:off x="4038600" y="6483673"/>
            <a:ext cx="4114800" cy="365125"/>
          </a:xfrm>
        </p:spPr>
        <p:txBody>
          <a:bodyPr/>
          <a:lstStyle/>
          <a:p>
            <a:r>
              <a:rPr lang="en-US" dirty="0"/>
              <a:t>Jayne Woods, University of Missouri School of Law</a:t>
            </a:r>
          </a:p>
        </p:txBody>
      </p:sp>
    </p:spTree>
    <p:custDataLst>
      <p:tags r:id="rId1"/>
    </p:custDataLst>
    <p:extLst>
      <p:ext uri="{BB962C8B-B14F-4D97-AF65-F5344CB8AC3E}">
        <p14:creationId xmlns:p14="http://schemas.microsoft.com/office/powerpoint/2010/main" val="14462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8BD7E-3583-A5AF-FCC4-2414B6331DD0}"/>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Sample argument</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E39935B-E344-E8E2-BC3B-C0D7402E2428}"/>
              </a:ext>
            </a:extLst>
          </p:cNvPr>
          <p:cNvPicPr>
            <a:picLocks noGrp="1" noChangeAspect="1"/>
          </p:cNvPicPr>
          <p:nvPr>
            <p:ph idx="1"/>
          </p:nvPr>
        </p:nvPicPr>
        <p:blipFill>
          <a:blip r:embed="rId3"/>
          <a:stretch>
            <a:fillRect/>
          </a:stretch>
        </p:blipFill>
        <p:spPr>
          <a:xfrm>
            <a:off x="5678713" y="831890"/>
            <a:ext cx="6016463" cy="4979664"/>
          </a:xfrm>
          <a:prstGeom prst="rect">
            <a:avLst/>
          </a:prstGeom>
        </p:spPr>
      </p:pic>
      <p:sp>
        <p:nvSpPr>
          <p:cNvPr id="3" name="Footer Placeholder 2">
            <a:extLst>
              <a:ext uri="{FF2B5EF4-FFF2-40B4-BE49-F238E27FC236}">
                <a16:creationId xmlns:a16="http://schemas.microsoft.com/office/drawing/2014/main" id="{E7712BB0-E8B6-32BA-AFF9-B66B2363737B}"/>
              </a:ext>
            </a:extLst>
          </p:cNvPr>
          <p:cNvSpPr>
            <a:spLocks noGrp="1"/>
          </p:cNvSpPr>
          <p:nvPr>
            <p:ph type="ftr" sz="quarter" idx="11"/>
          </p:nvPr>
        </p:nvSpPr>
        <p:spPr>
          <a:xfrm>
            <a:off x="4038600" y="6506820"/>
            <a:ext cx="4114800" cy="365125"/>
          </a:xfrm>
        </p:spPr>
        <p:txBody>
          <a:bodyPr/>
          <a:lstStyle/>
          <a:p>
            <a:r>
              <a:rPr lang="en-US"/>
              <a:t>Jayne Woods, University of Missouri School of Law</a:t>
            </a:r>
          </a:p>
        </p:txBody>
      </p:sp>
    </p:spTree>
    <p:extLst>
      <p:ext uri="{BB962C8B-B14F-4D97-AF65-F5344CB8AC3E}">
        <p14:creationId xmlns:p14="http://schemas.microsoft.com/office/powerpoint/2010/main" val="4025235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516F095-D7DE-FAB6-BCDD-7CF4B0CBE3AF}"/>
              </a:ext>
            </a:extLst>
          </p:cNvPr>
          <p:cNvSpPr>
            <a:spLocks noGrp="1"/>
          </p:cNvSpPr>
          <p:nvPr>
            <p:ph type="title"/>
          </p:nvPr>
        </p:nvSpPr>
        <p:spPr>
          <a:xfrm>
            <a:off x="793662" y="386930"/>
            <a:ext cx="10066122" cy="1298448"/>
          </a:xfrm>
        </p:spPr>
        <p:txBody>
          <a:bodyPr anchor="b">
            <a:normAutofit/>
          </a:bodyPr>
          <a:lstStyle/>
          <a:p>
            <a:r>
              <a:rPr lang="en-US" sz="4800"/>
              <a:t>AI Feedback</a:t>
            </a:r>
          </a:p>
        </p:txBody>
      </p:sp>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BD96135-05EE-0AE4-E3AE-CB9DED23B15E}"/>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00699" y="2411984"/>
            <a:ext cx="11053192" cy="3537020"/>
          </a:xfrm>
          <a:prstGeom prst="rect">
            <a:avLst/>
          </a:prstGeom>
        </p:spPr>
      </p:pic>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46B955CC-AA60-B7DD-1A79-736E0B92F6D2}"/>
              </a:ext>
            </a:extLst>
          </p:cNvPr>
          <p:cNvSpPr>
            <a:spLocks noGrp="1"/>
          </p:cNvSpPr>
          <p:nvPr>
            <p:ph type="ftr" sz="quarter" idx="11"/>
          </p:nvPr>
        </p:nvSpPr>
        <p:spPr/>
        <p:txBody>
          <a:bodyPr/>
          <a:lstStyle/>
          <a:p>
            <a:r>
              <a:rPr lang="en-US"/>
              <a:t>Jayne Woods, University of Missouri School of Law</a:t>
            </a:r>
          </a:p>
        </p:txBody>
      </p:sp>
    </p:spTree>
    <p:extLst>
      <p:ext uri="{BB962C8B-B14F-4D97-AF65-F5344CB8AC3E}">
        <p14:creationId xmlns:p14="http://schemas.microsoft.com/office/powerpoint/2010/main" val="217872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FDE01662-F83B-14E5-879A-54D32E250185}"/>
              </a:ext>
            </a:extLst>
          </p:cNvPr>
          <p:cNvPicPr>
            <a:picLocks noGrp="1" noChangeAspect="1"/>
          </p:cNvPicPr>
          <p:nvPr>
            <p:ph idx="1"/>
          </p:nvPr>
        </p:nvPicPr>
        <p:blipFill>
          <a:blip r:embed="rId3"/>
          <a:stretch>
            <a:fillRect/>
          </a:stretch>
        </p:blipFill>
        <p:spPr>
          <a:xfrm>
            <a:off x="1135784" y="789230"/>
            <a:ext cx="10045361" cy="5198473"/>
          </a:xfrm>
          <a:prstGeom prst="rect">
            <a:avLst/>
          </a:prstGeom>
          <a:ln>
            <a:noFill/>
          </a:ln>
          <a:effectLst>
            <a:outerShdw blurRad="292100" dist="139700" dir="2700000" algn="tl" rotWithShape="0">
              <a:srgbClr val="333333">
                <a:alpha val="65000"/>
              </a:srgbClr>
            </a:outerShdw>
          </a:effectLst>
        </p:spPr>
      </p:pic>
      <p:sp>
        <p:nvSpPr>
          <p:cNvPr id="2" name="Footer Placeholder 1">
            <a:extLst>
              <a:ext uri="{FF2B5EF4-FFF2-40B4-BE49-F238E27FC236}">
                <a16:creationId xmlns:a16="http://schemas.microsoft.com/office/drawing/2014/main" id="{B09A17C3-2904-D683-E057-6E945FF76829}"/>
              </a:ext>
            </a:extLst>
          </p:cNvPr>
          <p:cNvSpPr>
            <a:spLocks noGrp="1"/>
          </p:cNvSpPr>
          <p:nvPr>
            <p:ph type="ftr" sz="quarter" idx="11"/>
          </p:nvPr>
        </p:nvSpPr>
        <p:spPr>
          <a:xfrm>
            <a:off x="4038600" y="6518397"/>
            <a:ext cx="4114800" cy="365125"/>
          </a:xfrm>
        </p:spPr>
        <p:txBody>
          <a:bodyPr/>
          <a:lstStyle/>
          <a:p>
            <a:r>
              <a:rPr lang="en-US"/>
              <a:t>Jayne Woods, University of Missouri School of Law</a:t>
            </a:r>
          </a:p>
        </p:txBody>
      </p:sp>
    </p:spTree>
    <p:extLst>
      <p:ext uri="{BB962C8B-B14F-4D97-AF65-F5344CB8AC3E}">
        <p14:creationId xmlns:p14="http://schemas.microsoft.com/office/powerpoint/2010/main" val="410409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5B359-A740-F5ED-F414-73594F1F55A5}"/>
              </a:ext>
            </a:extLst>
          </p:cNvPr>
          <p:cNvSpPr>
            <a:spLocks noGrp="1"/>
          </p:cNvSpPr>
          <p:nvPr>
            <p:ph type="title"/>
          </p:nvPr>
        </p:nvSpPr>
        <p:spPr>
          <a:xfrm>
            <a:off x="808638" y="386930"/>
            <a:ext cx="9236700" cy="1188950"/>
          </a:xfrm>
        </p:spPr>
        <p:txBody>
          <a:bodyPr anchor="b">
            <a:normAutofit/>
          </a:bodyPr>
          <a:lstStyle/>
          <a:p>
            <a:r>
              <a:rPr lang="en-US" sz="5400"/>
              <a:t>Professor Feedback</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386179-706A-B571-3413-DE1B1991ED26}"/>
              </a:ext>
            </a:extLst>
          </p:cNvPr>
          <p:cNvSpPr>
            <a:spLocks noGrp="1"/>
          </p:cNvSpPr>
          <p:nvPr>
            <p:ph idx="1"/>
          </p:nvPr>
        </p:nvSpPr>
        <p:spPr>
          <a:xfrm>
            <a:off x="793660" y="2356439"/>
            <a:ext cx="10143668" cy="3435531"/>
          </a:xfrm>
        </p:spPr>
        <p:txBody>
          <a:bodyPr anchor="t">
            <a:normAutofit/>
          </a:bodyPr>
          <a:lstStyle/>
          <a:p>
            <a:r>
              <a:rPr lang="en-US" sz="2400" dirty="0"/>
              <a:t>Have students email a transcript</a:t>
            </a:r>
          </a:p>
        </p:txBody>
      </p:sp>
      <p:pic>
        <p:nvPicPr>
          <p:cNvPr id="4" name="Picture 3">
            <a:extLst>
              <a:ext uri="{FF2B5EF4-FFF2-40B4-BE49-F238E27FC236}">
                <a16:creationId xmlns:a16="http://schemas.microsoft.com/office/drawing/2014/main" id="{CE706849-7927-34C8-1BE6-7BD2B8ABADFC}"/>
              </a:ext>
            </a:extLst>
          </p:cNvPr>
          <p:cNvPicPr>
            <a:picLocks noChangeAspect="1"/>
          </p:cNvPicPr>
          <p:nvPr/>
        </p:nvPicPr>
        <p:blipFill>
          <a:blip r:embed="rId4"/>
          <a:stretch>
            <a:fillRect/>
          </a:stretch>
        </p:blipFill>
        <p:spPr>
          <a:xfrm>
            <a:off x="627492" y="3026500"/>
            <a:ext cx="4102964" cy="902286"/>
          </a:xfrm>
          <a:prstGeom prst="rect">
            <a:avLst/>
          </a:prstGeom>
        </p:spPr>
      </p:pic>
      <p:pic>
        <p:nvPicPr>
          <p:cNvPr id="5" name="Picture 4">
            <a:extLst>
              <a:ext uri="{FF2B5EF4-FFF2-40B4-BE49-F238E27FC236}">
                <a16:creationId xmlns:a16="http://schemas.microsoft.com/office/drawing/2014/main" id="{3FE80C90-0A2A-CC1F-AAAE-CBBC3A70AABB}"/>
              </a:ext>
            </a:extLst>
          </p:cNvPr>
          <p:cNvPicPr>
            <a:picLocks noChangeAspect="1"/>
          </p:cNvPicPr>
          <p:nvPr/>
        </p:nvPicPr>
        <p:blipFill>
          <a:blip r:embed="rId5"/>
          <a:stretch>
            <a:fillRect/>
          </a:stretch>
        </p:blipFill>
        <p:spPr>
          <a:xfrm>
            <a:off x="3069633" y="3729545"/>
            <a:ext cx="1658256" cy="2603218"/>
          </a:xfrm>
          <a:prstGeom prst="rect">
            <a:avLst/>
          </a:prstGeom>
        </p:spPr>
      </p:pic>
      <p:pic>
        <p:nvPicPr>
          <p:cNvPr id="6" name="Picture 5">
            <a:extLst>
              <a:ext uri="{FF2B5EF4-FFF2-40B4-BE49-F238E27FC236}">
                <a16:creationId xmlns:a16="http://schemas.microsoft.com/office/drawing/2014/main" id="{2E1D9993-0C4C-03D5-1561-E2D2C0A3783B}"/>
              </a:ext>
            </a:extLst>
          </p:cNvPr>
          <p:cNvPicPr>
            <a:picLocks noChangeAspect="1"/>
          </p:cNvPicPr>
          <p:nvPr/>
        </p:nvPicPr>
        <p:blipFill>
          <a:blip r:embed="rId6"/>
          <a:stretch>
            <a:fillRect/>
          </a:stretch>
        </p:blipFill>
        <p:spPr>
          <a:xfrm>
            <a:off x="3168896" y="3856425"/>
            <a:ext cx="1432684" cy="603556"/>
          </a:xfrm>
          <a:prstGeom prst="rect">
            <a:avLst/>
          </a:prstGeom>
        </p:spPr>
      </p:pic>
      <p:pic>
        <p:nvPicPr>
          <p:cNvPr id="7" name="Picture 6">
            <a:extLst>
              <a:ext uri="{FF2B5EF4-FFF2-40B4-BE49-F238E27FC236}">
                <a16:creationId xmlns:a16="http://schemas.microsoft.com/office/drawing/2014/main" id="{27C4111B-5064-C7FF-EBC8-E4B2FE08E508}"/>
              </a:ext>
            </a:extLst>
          </p:cNvPr>
          <p:cNvPicPr>
            <a:picLocks noChangeAspect="1"/>
          </p:cNvPicPr>
          <p:nvPr/>
        </p:nvPicPr>
        <p:blipFill>
          <a:blip r:embed="rId7"/>
          <a:stretch>
            <a:fillRect/>
          </a:stretch>
        </p:blipFill>
        <p:spPr>
          <a:xfrm>
            <a:off x="6646934" y="2426469"/>
            <a:ext cx="4456562" cy="353599"/>
          </a:xfrm>
          <a:prstGeom prst="rect">
            <a:avLst/>
          </a:prstGeom>
        </p:spPr>
      </p:pic>
      <p:pic>
        <p:nvPicPr>
          <p:cNvPr id="9" name="Picture 8">
            <a:extLst>
              <a:ext uri="{FF2B5EF4-FFF2-40B4-BE49-F238E27FC236}">
                <a16:creationId xmlns:a16="http://schemas.microsoft.com/office/drawing/2014/main" id="{22F76822-F4B6-6663-0B96-EE4C3FF45D60}"/>
              </a:ext>
            </a:extLst>
          </p:cNvPr>
          <p:cNvPicPr>
            <a:picLocks noChangeAspect="1"/>
          </p:cNvPicPr>
          <p:nvPr/>
        </p:nvPicPr>
        <p:blipFill>
          <a:blip r:embed="rId8"/>
          <a:stretch>
            <a:fillRect/>
          </a:stretch>
        </p:blipFill>
        <p:spPr>
          <a:xfrm>
            <a:off x="10279500" y="2389218"/>
            <a:ext cx="859611" cy="396274"/>
          </a:xfrm>
          <a:prstGeom prst="rect">
            <a:avLst/>
          </a:prstGeom>
        </p:spPr>
      </p:pic>
      <p:pic>
        <p:nvPicPr>
          <p:cNvPr id="13" name="Picture 12">
            <a:extLst>
              <a:ext uri="{FF2B5EF4-FFF2-40B4-BE49-F238E27FC236}">
                <a16:creationId xmlns:a16="http://schemas.microsoft.com/office/drawing/2014/main" id="{B3B69A1B-2055-F1B1-F436-7D11057AD1D3}"/>
              </a:ext>
            </a:extLst>
          </p:cNvPr>
          <p:cNvPicPr>
            <a:picLocks noChangeAspect="1"/>
          </p:cNvPicPr>
          <p:nvPr/>
        </p:nvPicPr>
        <p:blipFill>
          <a:blip r:embed="rId9"/>
          <a:stretch>
            <a:fillRect/>
          </a:stretch>
        </p:blipFill>
        <p:spPr>
          <a:xfrm>
            <a:off x="5888105" y="3132664"/>
            <a:ext cx="5100652" cy="2603218"/>
          </a:xfrm>
          <a:prstGeom prst="rect">
            <a:avLst/>
          </a:prstGeom>
        </p:spPr>
      </p:pic>
      <p:pic>
        <p:nvPicPr>
          <p:cNvPr id="15" name="Picture 14">
            <a:extLst>
              <a:ext uri="{FF2B5EF4-FFF2-40B4-BE49-F238E27FC236}">
                <a16:creationId xmlns:a16="http://schemas.microsoft.com/office/drawing/2014/main" id="{FBDF9E1C-ED05-7E1B-D48D-C767A1370607}"/>
              </a:ext>
            </a:extLst>
          </p:cNvPr>
          <p:cNvPicPr>
            <a:picLocks noChangeAspect="1"/>
          </p:cNvPicPr>
          <p:nvPr/>
        </p:nvPicPr>
        <p:blipFill>
          <a:blip r:embed="rId10"/>
          <a:stretch>
            <a:fillRect/>
          </a:stretch>
        </p:blipFill>
        <p:spPr>
          <a:xfrm>
            <a:off x="9038217" y="4668942"/>
            <a:ext cx="1956986" cy="816935"/>
          </a:xfrm>
          <a:prstGeom prst="rect">
            <a:avLst/>
          </a:prstGeom>
        </p:spPr>
      </p:pic>
      <p:sp>
        <p:nvSpPr>
          <p:cNvPr id="16" name="TextBox 15">
            <a:extLst>
              <a:ext uri="{FF2B5EF4-FFF2-40B4-BE49-F238E27FC236}">
                <a16:creationId xmlns:a16="http://schemas.microsoft.com/office/drawing/2014/main" id="{0C33B26A-F9A5-B5B9-74C4-D2B9964F2F41}"/>
              </a:ext>
            </a:extLst>
          </p:cNvPr>
          <p:cNvSpPr txBox="1"/>
          <p:nvPr/>
        </p:nvSpPr>
        <p:spPr>
          <a:xfrm>
            <a:off x="5127633" y="6083054"/>
            <a:ext cx="6640803" cy="73849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OR</a:t>
            </a: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Copy/paste (using right-click or </a:t>
            </a:r>
            <a:r>
              <a:rPr kumimoji="0" lang="en-US" sz="1600" b="0" i="0" u="none" strike="noStrike" kern="1200" cap="none" spc="0" normalizeH="0" baseline="0" noProof="0" dirty="0" err="1">
                <a:ln>
                  <a:noFill/>
                </a:ln>
                <a:solidFill>
                  <a:prstClr val="black"/>
                </a:solidFill>
                <a:effectLst/>
                <a:uLnTx/>
                <a:uFillTx/>
                <a:latin typeface="Aptos" panose="02110004020202020204"/>
                <a:ea typeface="+mn-ea"/>
                <a:cs typeface="+mn-cs"/>
              </a:rPr>
              <a:t>ctrl+c</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 and </a:t>
            </a:r>
            <a:r>
              <a:rPr kumimoji="0" lang="en-US" sz="1600" b="0" i="0" u="none" strike="noStrike" kern="1200" cap="none" spc="0" normalizeH="0" baseline="0" noProof="0" dirty="0" err="1">
                <a:ln>
                  <a:noFill/>
                </a:ln>
                <a:solidFill>
                  <a:prstClr val="black"/>
                </a:solidFill>
                <a:effectLst/>
                <a:uLnTx/>
                <a:uFillTx/>
                <a:latin typeface="Aptos" panose="02110004020202020204"/>
                <a:ea typeface="+mn-ea"/>
                <a:cs typeface="+mn-cs"/>
              </a:rPr>
              <a:t>ctrl+v</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7" name="Footer Placeholder 16">
            <a:extLst>
              <a:ext uri="{FF2B5EF4-FFF2-40B4-BE49-F238E27FC236}">
                <a16:creationId xmlns:a16="http://schemas.microsoft.com/office/drawing/2014/main" id="{95307FFF-7CEE-2562-C4E5-3A71C7547CA5}"/>
              </a:ext>
            </a:extLst>
          </p:cNvPr>
          <p:cNvSpPr>
            <a:spLocks noGrp="1"/>
          </p:cNvSpPr>
          <p:nvPr>
            <p:ph type="ftr" sz="quarter" idx="11"/>
          </p:nvPr>
        </p:nvSpPr>
        <p:spPr>
          <a:xfrm rot="5400000">
            <a:off x="-1864497" y="3971966"/>
            <a:ext cx="4114800" cy="365125"/>
          </a:xfrm>
        </p:spPr>
        <p:txBody>
          <a:bodyPr/>
          <a:lstStyle/>
          <a:p>
            <a:r>
              <a:rPr lang="en-US"/>
              <a:t>Jayne Woods, University of Missouri School of Law</a:t>
            </a:r>
          </a:p>
        </p:txBody>
      </p:sp>
    </p:spTree>
    <p:custDataLst>
      <p:tags r:id="rId1"/>
    </p:custDataLst>
    <p:extLst>
      <p:ext uri="{BB962C8B-B14F-4D97-AF65-F5344CB8AC3E}">
        <p14:creationId xmlns:p14="http://schemas.microsoft.com/office/powerpoint/2010/main" val="83094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0"/>
                            </p:stCondLst>
                            <p:childTnLst>
                              <p:par>
                                <p:cTn id="21" presetID="21" presetClass="entr" presetSubtype="1" fill="hold"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50"/>
                                        <p:tgtEl>
                                          <p:spTgt spid="9"/>
                                        </p:tgtEl>
                                      </p:cBhvr>
                                    </p:animEffect>
                                  </p:childTnLst>
                                </p:cTn>
                              </p:par>
                            </p:childTnLst>
                          </p:cTn>
                        </p:par>
                        <p:par>
                          <p:cTn id="24" fill="hold">
                            <p:stCondLst>
                              <p:cond delay="500"/>
                            </p:stCondLst>
                            <p:childTnLst>
                              <p:par>
                                <p:cTn id="25" presetID="53" presetClass="entr" presetSubtype="16" fill="hold" nodeType="afterEffect">
                                  <p:stCondLst>
                                    <p:cond delay="2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1250"/>
                            </p:stCondLst>
                            <p:childTnLst>
                              <p:par>
                                <p:cTn id="31" presetID="21"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E6A3C7E2-26EB-BE1C-C1D3-F97B2FCECC6E}"/>
              </a:ext>
            </a:extLst>
          </p:cNvPr>
          <p:cNvPicPr>
            <a:picLocks noChangeAspect="1"/>
          </p:cNvPicPr>
          <p:nvPr/>
        </p:nvPicPr>
        <p:blipFill>
          <a:blip r:embed="rId3"/>
          <a:stretch>
            <a:fillRect/>
          </a:stretch>
        </p:blipFill>
        <p:spPr>
          <a:xfrm>
            <a:off x="869786" y="1732332"/>
            <a:ext cx="10336677" cy="3462786"/>
          </a:xfrm>
          <a:prstGeom prst="rect">
            <a:avLst/>
          </a:prstGeom>
          <a:ln>
            <a:noFill/>
          </a:ln>
          <a:effectLst>
            <a:outerShdw blurRad="292100" dist="139700" dir="2700000" algn="tl" rotWithShape="0">
              <a:srgbClr val="333333">
                <a:alpha val="65000"/>
              </a:srgbClr>
            </a:outerShdw>
          </a:effectLst>
        </p:spPr>
      </p:pic>
      <p:sp>
        <p:nvSpPr>
          <p:cNvPr id="2" name="Footer Placeholder 1">
            <a:extLst>
              <a:ext uri="{FF2B5EF4-FFF2-40B4-BE49-F238E27FC236}">
                <a16:creationId xmlns:a16="http://schemas.microsoft.com/office/drawing/2014/main" id="{7ED1E035-1C1A-9BFA-6294-DC49DB17215D}"/>
              </a:ext>
            </a:extLst>
          </p:cNvPr>
          <p:cNvSpPr>
            <a:spLocks noGrp="1"/>
          </p:cNvSpPr>
          <p:nvPr>
            <p:ph type="ftr" sz="quarter" idx="11"/>
          </p:nvPr>
        </p:nvSpPr>
        <p:spPr>
          <a:xfrm>
            <a:off x="4038600" y="6541543"/>
            <a:ext cx="4114800" cy="365125"/>
          </a:xfrm>
        </p:spPr>
        <p:txBody>
          <a:bodyPr/>
          <a:lstStyle/>
          <a:p>
            <a:r>
              <a:rPr lang="en-US"/>
              <a:t>Jayne Woods, University of Missouri School of Law</a:t>
            </a:r>
          </a:p>
        </p:txBody>
      </p:sp>
    </p:spTree>
    <p:extLst>
      <p:ext uri="{BB962C8B-B14F-4D97-AF65-F5344CB8AC3E}">
        <p14:creationId xmlns:p14="http://schemas.microsoft.com/office/powerpoint/2010/main" val="417302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411BC-E827-33E7-BE3C-8AD789A4B0B7}"/>
              </a:ext>
            </a:extLst>
          </p:cNvPr>
          <p:cNvSpPr>
            <a:spLocks noGrp="1"/>
          </p:cNvSpPr>
          <p:nvPr>
            <p:ph type="title"/>
          </p:nvPr>
        </p:nvSpPr>
        <p:spPr>
          <a:xfrm>
            <a:off x="645064" y="525982"/>
            <a:ext cx="4282983" cy="1200361"/>
          </a:xfrm>
        </p:spPr>
        <p:txBody>
          <a:bodyPr anchor="b">
            <a:normAutofit/>
          </a:bodyPr>
          <a:lstStyle/>
          <a:p>
            <a:r>
              <a:rPr lang="en-US" sz="3600" dirty="0"/>
              <a:t>Background</a:t>
            </a:r>
          </a:p>
        </p:txBody>
      </p:sp>
      <p:sp>
        <p:nvSpPr>
          <p:cNvPr id="1035" name="Rectangle 103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EAAB74-12F7-48B0-873A-624AA07B9A65}"/>
              </a:ext>
            </a:extLst>
          </p:cNvPr>
          <p:cNvSpPr>
            <a:spLocks noGrp="1"/>
          </p:cNvSpPr>
          <p:nvPr>
            <p:ph idx="1"/>
          </p:nvPr>
        </p:nvSpPr>
        <p:spPr>
          <a:xfrm>
            <a:off x="358509" y="2031101"/>
            <a:ext cx="5338281" cy="3943535"/>
          </a:xfrm>
        </p:spPr>
        <p:txBody>
          <a:bodyPr anchor="ctr">
            <a:normAutofit/>
          </a:bodyPr>
          <a:lstStyle/>
          <a:p>
            <a:r>
              <a:rPr lang="en-US" sz="1800" dirty="0"/>
              <a:t>Set in federal court </a:t>
            </a:r>
          </a:p>
          <a:p>
            <a:r>
              <a:rPr lang="en-US" sz="1800" dirty="0"/>
              <a:t>Book in elementary school library</a:t>
            </a:r>
          </a:p>
          <a:p>
            <a:r>
              <a:rPr lang="en-US" sz="1800" dirty="0"/>
              <a:t>Numerous parent complaints that book advocates anti-vax ideology</a:t>
            </a:r>
          </a:p>
          <a:p>
            <a:r>
              <a:rPr lang="en-US" sz="1800" dirty="0"/>
              <a:t>School restricts access (parent approval required)</a:t>
            </a:r>
          </a:p>
          <a:p>
            <a:r>
              <a:rPr lang="en-US" sz="1800" dirty="0"/>
              <a:t>Justifications:</a:t>
            </a:r>
          </a:p>
          <a:p>
            <a:pPr lvl="1"/>
            <a:r>
              <a:rPr lang="en-US" sz="1600" dirty="0"/>
              <a:t>Demonstrably false</a:t>
            </a:r>
          </a:p>
          <a:p>
            <a:pPr lvl="1"/>
            <a:r>
              <a:rPr lang="en-US" sz="1600" dirty="0"/>
              <a:t>Conflicts with district curriculum standard regarding role of vaccines</a:t>
            </a:r>
          </a:p>
          <a:p>
            <a:pPr marL="231775" lvl="1"/>
            <a:r>
              <a:rPr lang="en-US" sz="1800" dirty="0"/>
              <a:t>summary judgment granted to school district; students appeal</a:t>
            </a:r>
          </a:p>
          <a:p>
            <a:pPr marL="231775" lvl="1"/>
            <a:endParaRPr lang="en-US" sz="1400" dirty="0"/>
          </a:p>
        </p:txBody>
      </p:sp>
      <p:sp>
        <p:nvSpPr>
          <p:cNvPr id="1037" name="Rectangle 103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CBCA3FAF-5426-4E8D-57DB-23219B913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740572" y="650494"/>
            <a:ext cx="4122349" cy="532414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8D3241C-7E42-ACAD-BE42-628FB3762988}"/>
              </a:ext>
            </a:extLst>
          </p:cNvPr>
          <p:cNvSpPr>
            <a:spLocks noGrp="1"/>
          </p:cNvSpPr>
          <p:nvPr>
            <p:ph type="ftr" sz="quarter" idx="11"/>
          </p:nvPr>
        </p:nvSpPr>
        <p:spPr>
          <a:xfrm>
            <a:off x="4038600" y="6483675"/>
            <a:ext cx="4114800" cy="365125"/>
          </a:xfrm>
        </p:spPr>
        <p:txBody>
          <a:bodyPr/>
          <a:lstStyle/>
          <a:p>
            <a:r>
              <a:rPr lang="en-US"/>
              <a:t>Jayne Woods, University of Missouri School of Law</a:t>
            </a:r>
          </a:p>
        </p:txBody>
      </p:sp>
    </p:spTree>
    <p:extLst>
      <p:ext uri="{BB962C8B-B14F-4D97-AF65-F5344CB8AC3E}">
        <p14:creationId xmlns:p14="http://schemas.microsoft.com/office/powerpoint/2010/main" val="144900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ight Triangle 2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95BE1B19-5921-D630-D8E9-00FC7B15236F}"/>
              </a:ext>
            </a:extLst>
          </p:cNvPr>
          <p:cNvPicPr>
            <a:picLocks noChangeAspect="1"/>
          </p:cNvPicPr>
          <p:nvPr/>
        </p:nvPicPr>
        <p:blipFill>
          <a:blip r:embed="rId2"/>
          <a:stretch>
            <a:fillRect/>
          </a:stretch>
        </p:blipFill>
        <p:spPr>
          <a:xfrm>
            <a:off x="800118" y="832291"/>
            <a:ext cx="10479123" cy="5082373"/>
          </a:xfrm>
          <a:prstGeom prst="rect">
            <a:avLst/>
          </a:prstGeom>
          <a:ln>
            <a:noFill/>
          </a:ln>
          <a:effectLst>
            <a:outerShdw blurRad="292100" dist="139700" dir="2700000" algn="tl" rotWithShape="0">
              <a:srgbClr val="333333">
                <a:alpha val="65000"/>
              </a:srgbClr>
            </a:outerShdw>
          </a:effectLst>
        </p:spPr>
      </p:pic>
      <p:sp>
        <p:nvSpPr>
          <p:cNvPr id="2" name="Footer Placeholder 1">
            <a:extLst>
              <a:ext uri="{FF2B5EF4-FFF2-40B4-BE49-F238E27FC236}">
                <a16:creationId xmlns:a16="http://schemas.microsoft.com/office/drawing/2014/main" id="{F613B37F-3229-5765-9EF3-A517B16B51BC}"/>
              </a:ext>
            </a:extLst>
          </p:cNvPr>
          <p:cNvSpPr>
            <a:spLocks noGrp="1"/>
          </p:cNvSpPr>
          <p:nvPr>
            <p:ph type="ftr" sz="quarter" idx="11"/>
          </p:nvPr>
        </p:nvSpPr>
        <p:spPr>
          <a:xfrm>
            <a:off x="4038600" y="6518398"/>
            <a:ext cx="4114800" cy="365125"/>
          </a:xfrm>
        </p:spPr>
        <p:txBody>
          <a:bodyPr/>
          <a:lstStyle/>
          <a:p>
            <a:r>
              <a:rPr lang="en-US"/>
              <a:t>Jayne Woods, University of Missouri School of Law</a:t>
            </a:r>
          </a:p>
        </p:txBody>
      </p:sp>
    </p:spTree>
    <p:extLst>
      <p:ext uri="{BB962C8B-B14F-4D97-AF65-F5344CB8AC3E}">
        <p14:creationId xmlns:p14="http://schemas.microsoft.com/office/powerpoint/2010/main" val="325369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Isosceles Triangle 6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C683CE89-CD30-EFAD-1194-E0A5355C5D43}"/>
              </a:ext>
            </a:extLst>
          </p:cNvPr>
          <p:cNvPicPr>
            <a:picLocks noChangeAspect="1"/>
          </p:cNvPicPr>
          <p:nvPr/>
        </p:nvPicPr>
        <p:blipFill>
          <a:blip r:embed="rId3"/>
          <a:srcRect t="14843" r="-1" b="926"/>
          <a:stretch>
            <a:fillRect/>
          </a:stretch>
        </p:blipFill>
        <p:spPr>
          <a:xfrm>
            <a:off x="2064405" y="245419"/>
            <a:ext cx="8063190" cy="6367161"/>
          </a:xfrm>
          <a:prstGeom prst="rect">
            <a:avLst/>
          </a:prstGeom>
          <a:ln>
            <a:noFill/>
          </a:ln>
        </p:spPr>
      </p:pic>
      <p:sp>
        <p:nvSpPr>
          <p:cNvPr id="2" name="Footer Placeholder 1">
            <a:extLst>
              <a:ext uri="{FF2B5EF4-FFF2-40B4-BE49-F238E27FC236}">
                <a16:creationId xmlns:a16="http://schemas.microsoft.com/office/drawing/2014/main" id="{1916D985-55D1-6418-8A21-08CBE6D69F4B}"/>
              </a:ext>
            </a:extLst>
          </p:cNvPr>
          <p:cNvSpPr>
            <a:spLocks noGrp="1"/>
          </p:cNvSpPr>
          <p:nvPr>
            <p:ph type="ftr" sz="quarter" idx="11"/>
          </p:nvPr>
        </p:nvSpPr>
        <p:spPr>
          <a:xfrm rot="5400000">
            <a:off x="-1864494" y="3971966"/>
            <a:ext cx="4114800" cy="365125"/>
          </a:xfrm>
        </p:spPr>
        <p:txBody>
          <a:bodyPr/>
          <a:lstStyle/>
          <a:p>
            <a:r>
              <a:rPr lang="en-US"/>
              <a:t>Jayne Woods, University of Missouri School of Law</a:t>
            </a:r>
          </a:p>
        </p:txBody>
      </p:sp>
    </p:spTree>
    <p:extLst>
      <p:ext uri="{BB962C8B-B14F-4D97-AF65-F5344CB8AC3E}">
        <p14:creationId xmlns:p14="http://schemas.microsoft.com/office/powerpoint/2010/main" val="51113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AA449-586F-B1F6-82BF-D8A82441301C}"/>
              </a:ext>
            </a:extLst>
          </p:cNvPr>
          <p:cNvSpPr>
            <a:spLocks noGrp="1"/>
          </p:cNvSpPr>
          <p:nvPr>
            <p:ph type="title"/>
          </p:nvPr>
        </p:nvSpPr>
        <p:spPr>
          <a:xfrm>
            <a:off x="1043631" y="809898"/>
            <a:ext cx="9942716" cy="1554480"/>
          </a:xfrm>
        </p:spPr>
        <p:txBody>
          <a:bodyPr anchor="ctr">
            <a:normAutofit/>
          </a:bodyPr>
          <a:lstStyle/>
          <a:p>
            <a:r>
              <a:rPr lang="en-US" sz="4800"/>
              <a:t>Considerations</a:t>
            </a:r>
          </a:p>
        </p:txBody>
      </p:sp>
      <p:sp>
        <p:nvSpPr>
          <p:cNvPr id="3" name="Content Placeholder 2">
            <a:extLst>
              <a:ext uri="{FF2B5EF4-FFF2-40B4-BE49-F238E27FC236}">
                <a16:creationId xmlns:a16="http://schemas.microsoft.com/office/drawing/2014/main" id="{E395F741-E96F-741E-AC75-2EBC31534437}"/>
              </a:ext>
            </a:extLst>
          </p:cNvPr>
          <p:cNvSpPr>
            <a:spLocks noGrp="1"/>
          </p:cNvSpPr>
          <p:nvPr>
            <p:ph idx="1"/>
          </p:nvPr>
        </p:nvSpPr>
        <p:spPr>
          <a:xfrm>
            <a:off x="1045028" y="3017522"/>
            <a:ext cx="9941319" cy="3124658"/>
          </a:xfrm>
        </p:spPr>
        <p:txBody>
          <a:bodyPr anchor="ctr">
            <a:normAutofit/>
          </a:bodyPr>
          <a:lstStyle/>
          <a:p>
            <a:r>
              <a:rPr lang="en-US" sz="3600" dirty="0"/>
              <a:t>Whether AI has access to underlying/current law</a:t>
            </a:r>
          </a:p>
          <a:p>
            <a:r>
              <a:rPr lang="en-US" sz="3600" dirty="0"/>
              <a:t>Use existing </a:t>
            </a:r>
            <a:r>
              <a:rPr lang="en-US" sz="3600" dirty="0" err="1"/>
              <a:t>customGPT</a:t>
            </a:r>
            <a:r>
              <a:rPr lang="en-US" sz="3600" dirty="0"/>
              <a:t> or create your own?</a:t>
            </a:r>
          </a:p>
          <a:p>
            <a:r>
              <a:rPr lang="en-US" sz="3600" dirty="0"/>
              <a:t>Usage limits</a:t>
            </a:r>
          </a:p>
          <a:p>
            <a:r>
              <a:rPr lang="en-US" sz="3600" dirty="0"/>
              <a:t>Comfort with uploading materials</a:t>
            </a:r>
          </a:p>
          <a:p>
            <a:endParaRPr lang="en-US" sz="36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BF2E338-15A8-480F-733C-871AE5B34AD3}"/>
              </a:ext>
            </a:extLst>
          </p:cNvPr>
          <p:cNvSpPr>
            <a:spLocks noGrp="1"/>
          </p:cNvSpPr>
          <p:nvPr>
            <p:ph type="ftr" sz="quarter" idx="11"/>
          </p:nvPr>
        </p:nvSpPr>
        <p:spPr>
          <a:xfrm>
            <a:off x="4038600" y="6518397"/>
            <a:ext cx="4114800" cy="365125"/>
          </a:xfrm>
        </p:spPr>
        <p:txBody>
          <a:bodyPr/>
          <a:lstStyle/>
          <a:p>
            <a:r>
              <a:rPr lang="en-US"/>
              <a:t>Jayne Woods, University of Missouri School of Law</a:t>
            </a:r>
          </a:p>
        </p:txBody>
      </p:sp>
    </p:spTree>
    <p:extLst>
      <p:ext uri="{BB962C8B-B14F-4D97-AF65-F5344CB8AC3E}">
        <p14:creationId xmlns:p14="http://schemas.microsoft.com/office/powerpoint/2010/main" val="4038373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B2B9B-C9B6-1139-E067-F9295F3DCDEC}"/>
              </a:ext>
            </a:extLst>
          </p:cNvPr>
          <p:cNvSpPr>
            <a:spLocks noGrp="1"/>
          </p:cNvSpPr>
          <p:nvPr>
            <p:ph type="title"/>
          </p:nvPr>
        </p:nvSpPr>
        <p:spPr>
          <a:xfrm>
            <a:off x="965200" y="1383528"/>
            <a:ext cx="5925989" cy="2045472"/>
          </a:xfrm>
        </p:spPr>
        <p:txBody>
          <a:bodyPr vert="horz" lIns="91440" tIns="45720" rIns="91440" bIns="45720" rtlCol="0" anchor="b">
            <a:normAutofit/>
          </a:bodyPr>
          <a:lstStyle/>
          <a:p>
            <a:pPr algn="r"/>
            <a:r>
              <a:rPr lang="en-US" sz="8000" kern="1200" dirty="0">
                <a:solidFill>
                  <a:schemeClr val="tx1"/>
                </a:solidFill>
                <a:latin typeface="+mj-lt"/>
                <a:ea typeface="+mj-ea"/>
                <a:cs typeface="+mj-cs"/>
              </a:rPr>
              <a:t>Questions?</a:t>
            </a:r>
          </a:p>
        </p:txBody>
      </p:sp>
      <p:sp>
        <p:nvSpPr>
          <p:cNvPr id="3" name="Content Placeholder 2">
            <a:extLst>
              <a:ext uri="{FF2B5EF4-FFF2-40B4-BE49-F238E27FC236}">
                <a16:creationId xmlns:a16="http://schemas.microsoft.com/office/drawing/2014/main" id="{B5A24722-1FD2-4538-D801-4A302743AAF7}"/>
              </a:ext>
            </a:extLst>
          </p:cNvPr>
          <p:cNvSpPr>
            <a:spLocks noGrp="1"/>
          </p:cNvSpPr>
          <p:nvPr>
            <p:ph idx="1"/>
          </p:nvPr>
        </p:nvSpPr>
        <p:spPr>
          <a:xfrm>
            <a:off x="965201" y="3626070"/>
            <a:ext cx="5925987" cy="2269402"/>
          </a:xfrm>
        </p:spPr>
        <p:txBody>
          <a:bodyPr vert="horz" lIns="91440" tIns="45720" rIns="91440" bIns="45720" rtlCol="0" anchor="t">
            <a:normAutofit/>
          </a:bodyPr>
          <a:lstStyle/>
          <a:p>
            <a:pPr marL="0" indent="0" algn="r">
              <a:buNone/>
            </a:pPr>
            <a:r>
              <a:rPr lang="en-US" sz="3600" kern="1200" dirty="0">
                <a:solidFill>
                  <a:schemeClr val="tx1"/>
                </a:solidFill>
                <a:latin typeface="+mn-lt"/>
                <a:ea typeface="+mn-ea"/>
                <a:cs typeface="+mn-cs"/>
              </a:rPr>
              <a:t>woodsjt@missouri.edu</a:t>
            </a:r>
          </a:p>
        </p:txBody>
      </p:sp>
      <p:sp>
        <p:nvSpPr>
          <p:cNvPr id="4" name="Footer Placeholder 3">
            <a:extLst>
              <a:ext uri="{FF2B5EF4-FFF2-40B4-BE49-F238E27FC236}">
                <a16:creationId xmlns:a16="http://schemas.microsoft.com/office/drawing/2014/main" id="{279B7A65-D53A-7072-1EC0-97FAC10E0CD6}"/>
              </a:ext>
            </a:extLst>
          </p:cNvPr>
          <p:cNvSpPr>
            <a:spLocks noGrp="1"/>
          </p:cNvSpPr>
          <p:nvPr>
            <p:ph type="ftr" sz="quarter" idx="11"/>
          </p:nvPr>
        </p:nvSpPr>
        <p:spPr>
          <a:xfrm rot="5400000">
            <a:off x="-2582396" y="3246120"/>
            <a:ext cx="5605272" cy="365760"/>
          </a:xfrm>
        </p:spPr>
        <p:txBody>
          <a:bodyPr vert="horz" lIns="91440" tIns="45720" rIns="91440" bIns="45720" rtlCol="0" anchor="t">
            <a:normAutofit/>
          </a:bodyPr>
          <a:lstStyle/>
          <a:p>
            <a:pPr>
              <a:spcAft>
                <a:spcPts val="600"/>
              </a:spcAft>
            </a:pPr>
            <a:r>
              <a:rPr lang="en-US" sz="1150" kern="1200" dirty="0">
                <a:solidFill>
                  <a:schemeClr val="tx1">
                    <a:lumMod val="75000"/>
                    <a:lumOff val="25000"/>
                  </a:schemeClr>
                </a:solidFill>
                <a:latin typeface="+mn-lt"/>
                <a:ea typeface="+mn-ea"/>
                <a:cs typeface="+mn-cs"/>
              </a:rPr>
              <a:t>Jayne Woods, University of Missouri School of Law</a:t>
            </a:r>
          </a:p>
        </p:txBody>
      </p:sp>
      <p:pic>
        <p:nvPicPr>
          <p:cNvPr id="8" name="Graphic 7" descr="Email">
            <a:extLst>
              <a:ext uri="{FF2B5EF4-FFF2-40B4-BE49-F238E27FC236}">
                <a16:creationId xmlns:a16="http://schemas.microsoft.com/office/drawing/2014/main" id="{202A0F82-2352-6940-57A4-3D89A95D4C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Tree>
    <p:extLst>
      <p:ext uri="{BB962C8B-B14F-4D97-AF65-F5344CB8AC3E}">
        <p14:creationId xmlns:p14="http://schemas.microsoft.com/office/powerpoint/2010/main" val="207842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A0F8E-140E-880E-BD3C-F5FA219B55D6}"/>
              </a:ext>
            </a:extLst>
          </p:cNvPr>
          <p:cNvSpPr>
            <a:spLocks noGrp="1"/>
          </p:cNvSpPr>
          <p:nvPr>
            <p:ph type="title"/>
          </p:nvPr>
        </p:nvSpPr>
        <p:spPr>
          <a:xfrm>
            <a:off x="808638" y="386930"/>
            <a:ext cx="9236700" cy="1188950"/>
          </a:xfrm>
        </p:spPr>
        <p:txBody>
          <a:bodyPr anchor="b">
            <a:normAutofit/>
          </a:bodyPr>
          <a:lstStyle/>
          <a:p>
            <a:r>
              <a:rPr lang="en-US" sz="5400" dirty="0"/>
              <a:t>Seven steps*</a:t>
            </a:r>
          </a:p>
        </p:txBody>
      </p:sp>
      <p:grpSp>
        <p:nvGrpSpPr>
          <p:cNvPr id="24" name="Group 2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5" name="Rectangle 2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BB96D-828D-3101-E4A8-6A706D46F19E}"/>
              </a:ext>
            </a:extLst>
          </p:cNvPr>
          <p:cNvSpPr>
            <a:spLocks noGrp="1"/>
          </p:cNvSpPr>
          <p:nvPr>
            <p:ph idx="1"/>
          </p:nvPr>
        </p:nvSpPr>
        <p:spPr>
          <a:xfrm>
            <a:off x="793660" y="2599509"/>
            <a:ext cx="10143668" cy="3435531"/>
          </a:xfrm>
        </p:spPr>
        <p:txBody>
          <a:bodyPr anchor="ctr">
            <a:normAutofit/>
          </a:bodyPr>
          <a:lstStyle/>
          <a:p>
            <a:r>
              <a:rPr lang="en-US" sz="2400" dirty="0"/>
              <a:t>Update your brief</a:t>
            </a:r>
          </a:p>
          <a:p>
            <a:r>
              <a:rPr lang="en-US" sz="2400" dirty="0"/>
              <a:t>Understand procedural standard at trial and standard of review on appeal</a:t>
            </a:r>
          </a:p>
          <a:p>
            <a:r>
              <a:rPr lang="en-US" sz="2400" dirty="0"/>
              <a:t>Revisit or revise your theory of the case and theme</a:t>
            </a:r>
          </a:p>
          <a:p>
            <a:r>
              <a:rPr lang="en-US" sz="2400" dirty="0"/>
              <a:t>Choose the most important points to raise</a:t>
            </a:r>
          </a:p>
          <a:p>
            <a:r>
              <a:rPr lang="en-US" sz="2400" dirty="0"/>
              <a:t>Prepare an outline</a:t>
            </a:r>
          </a:p>
          <a:p>
            <a:r>
              <a:rPr lang="en-US" sz="2400" dirty="0"/>
              <a:t>Generate questions</a:t>
            </a:r>
          </a:p>
          <a:p>
            <a:r>
              <a:rPr lang="en-US" sz="2400" dirty="0"/>
              <a:t>Practice</a:t>
            </a:r>
          </a:p>
        </p:txBody>
      </p:sp>
      <p:sp>
        <p:nvSpPr>
          <p:cNvPr id="4" name="TextBox 3">
            <a:extLst>
              <a:ext uri="{FF2B5EF4-FFF2-40B4-BE49-F238E27FC236}">
                <a16:creationId xmlns:a16="http://schemas.microsoft.com/office/drawing/2014/main" id="{45DCF5E2-7B23-C3AD-971D-089E3182F697}"/>
              </a:ext>
            </a:extLst>
          </p:cNvPr>
          <p:cNvSpPr txBox="1"/>
          <p:nvPr/>
        </p:nvSpPr>
        <p:spPr>
          <a:xfrm>
            <a:off x="381968" y="6471070"/>
            <a:ext cx="11794603" cy="369332"/>
          </a:xfrm>
          <a:prstGeom prst="rect">
            <a:avLst/>
          </a:prstGeom>
          <a:noFill/>
        </p:spPr>
        <p:txBody>
          <a:bodyPr wrap="square" rtlCol="0">
            <a:spAutoFit/>
          </a:bodyPr>
          <a:lstStyle/>
          <a:p>
            <a:pPr algn="r"/>
            <a:r>
              <a:rPr lang="en-US" sz="1800" b="0" i="0" u="none" strike="noStrike" baseline="0" dirty="0">
                <a:solidFill>
                  <a:srgbClr val="000000"/>
                </a:solidFill>
              </a:rPr>
              <a:t>*Stetson Univ. Inst. for Advancement of Leg. Commc’n et al., </a:t>
            </a:r>
            <a:r>
              <a:rPr lang="en-US" sz="1800" b="0" i="1" u="none" strike="noStrike" baseline="0" dirty="0">
                <a:solidFill>
                  <a:srgbClr val="000000"/>
                </a:solidFill>
              </a:rPr>
              <a:t>Oral Argument: The Essential Guide </a:t>
            </a:r>
            <a:r>
              <a:rPr lang="en-US" sz="1800" b="0" i="0" u="none" strike="noStrike" baseline="0" dirty="0">
                <a:solidFill>
                  <a:srgbClr val="000000"/>
                </a:solidFill>
              </a:rPr>
              <a:t>(2018). </a:t>
            </a:r>
            <a:r>
              <a:rPr lang="en-US" dirty="0"/>
              <a:t> </a:t>
            </a:r>
          </a:p>
        </p:txBody>
      </p:sp>
      <p:sp>
        <p:nvSpPr>
          <p:cNvPr id="5" name="Rectangle 4">
            <a:extLst>
              <a:ext uri="{FF2B5EF4-FFF2-40B4-BE49-F238E27FC236}">
                <a16:creationId xmlns:a16="http://schemas.microsoft.com/office/drawing/2014/main" id="{4AC0D6D4-2A8B-FB4B-8385-E9E3DFD46A80}"/>
              </a:ext>
            </a:extLst>
          </p:cNvPr>
          <p:cNvSpPr/>
          <p:nvPr/>
        </p:nvSpPr>
        <p:spPr>
          <a:xfrm>
            <a:off x="694484" y="4525701"/>
            <a:ext cx="3159888" cy="1400537"/>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1C1E210-408B-559C-E96C-72B65ED1FB7B}"/>
              </a:ext>
            </a:extLst>
          </p:cNvPr>
          <p:cNvSpPr>
            <a:spLocks noGrp="1"/>
          </p:cNvSpPr>
          <p:nvPr>
            <p:ph type="ftr" sz="quarter" idx="11"/>
          </p:nvPr>
        </p:nvSpPr>
        <p:spPr>
          <a:xfrm rot="5400000">
            <a:off x="-1876880" y="4047999"/>
            <a:ext cx="4114800" cy="365125"/>
          </a:xfrm>
        </p:spPr>
        <p:txBody>
          <a:bodyPr/>
          <a:lstStyle/>
          <a:p>
            <a:r>
              <a:rPr lang="en-US" dirty="0"/>
              <a:t>Jayne Woods, University of Missouri School of Law</a:t>
            </a:r>
          </a:p>
        </p:txBody>
      </p:sp>
    </p:spTree>
    <p:custDataLst>
      <p:tags r:id="rId1"/>
    </p:custDataLst>
    <p:extLst>
      <p:ext uri="{BB962C8B-B14F-4D97-AF65-F5344CB8AC3E}">
        <p14:creationId xmlns:p14="http://schemas.microsoft.com/office/powerpoint/2010/main" val="33257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06FDE93-1EAE-52BA-7819-85B57B4808EE}"/>
              </a:ext>
            </a:extLst>
          </p:cNvPr>
          <p:cNvSpPr>
            <a:spLocks noGrp="1"/>
          </p:cNvSpPr>
          <p:nvPr>
            <p:ph type="title"/>
          </p:nvPr>
        </p:nvSpPr>
        <p:spPr>
          <a:xfrm>
            <a:off x="9527364" y="2023110"/>
            <a:ext cx="2568179" cy="2846070"/>
          </a:xfrm>
        </p:spPr>
        <p:txBody>
          <a:bodyPr vert="horz" lIns="91440" tIns="45720" rIns="91440" bIns="45720" rtlCol="0" anchor="ctr">
            <a:normAutofit/>
          </a:bodyPr>
          <a:lstStyle/>
          <a:p>
            <a:pPr algn="ctr"/>
            <a:r>
              <a:rPr lang="en-US" sz="5400" kern="1200" dirty="0">
                <a:solidFill>
                  <a:schemeClr val="tx1"/>
                </a:solidFill>
                <a:latin typeface="+mj-lt"/>
                <a:ea typeface="+mj-ea"/>
                <a:cs typeface="+mj-cs"/>
              </a:rPr>
              <a:t>Prepare an outline</a:t>
            </a:r>
          </a:p>
        </p:txBody>
      </p: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3A9C706-4B1D-E611-3174-6F5122CD8C52}"/>
              </a:ext>
            </a:extLst>
          </p:cNvPr>
          <p:cNvGrpSpPr/>
          <p:nvPr/>
        </p:nvGrpSpPr>
        <p:grpSpPr>
          <a:xfrm>
            <a:off x="192444" y="778550"/>
            <a:ext cx="9235078" cy="5471782"/>
            <a:chOff x="192444" y="778550"/>
            <a:chExt cx="9235078" cy="5471782"/>
          </a:xfrm>
        </p:grpSpPr>
        <p:grpSp>
          <p:nvGrpSpPr>
            <p:cNvPr id="22" name="Group 21">
              <a:extLst>
                <a:ext uri="{FF2B5EF4-FFF2-40B4-BE49-F238E27FC236}">
                  <a16:creationId xmlns:a16="http://schemas.microsoft.com/office/drawing/2014/main" id="{F7A3B906-8875-B332-6EF4-E99F5EA92FA7}"/>
                </a:ext>
              </a:extLst>
            </p:cNvPr>
            <p:cNvGrpSpPr/>
            <p:nvPr/>
          </p:nvGrpSpPr>
          <p:grpSpPr>
            <a:xfrm>
              <a:off x="192444" y="778550"/>
              <a:ext cx="9235078" cy="5471782"/>
              <a:chOff x="192444" y="778550"/>
              <a:chExt cx="9235078" cy="5471782"/>
            </a:xfrm>
          </p:grpSpPr>
          <p:pic>
            <p:nvPicPr>
              <p:cNvPr id="5" name="Content Placeholder 4">
                <a:extLst>
                  <a:ext uri="{FF2B5EF4-FFF2-40B4-BE49-F238E27FC236}">
                    <a16:creationId xmlns:a16="http://schemas.microsoft.com/office/drawing/2014/main" id="{3021791B-5CE3-E182-487A-DB2C2B67C851}"/>
                  </a:ext>
                </a:extLst>
              </p:cNvPr>
              <p:cNvPicPr>
                <a:picLocks noChangeAspect="1"/>
              </p:cNvPicPr>
              <p:nvPr/>
            </p:nvPicPr>
            <p:blipFill>
              <a:blip r:embed="rId4"/>
              <a:stretch>
                <a:fillRect/>
              </a:stretch>
            </p:blipFill>
            <p:spPr>
              <a:xfrm>
                <a:off x="192444" y="778550"/>
                <a:ext cx="9235078" cy="5471782"/>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CA4A0FE5-2315-9186-4F2F-1E46DC0FDE48}"/>
                  </a:ext>
                </a:extLst>
              </p:cNvPr>
              <p:cNvPicPr>
                <a:picLocks noChangeAspect="1"/>
              </p:cNvPicPr>
              <p:nvPr/>
            </p:nvPicPr>
            <p:blipFill>
              <a:blip r:embed="rId5"/>
              <a:srcRect t="-1" r="4409" b="4361"/>
              <a:stretch/>
            </p:blipFill>
            <p:spPr>
              <a:xfrm>
                <a:off x="5392324" y="1802321"/>
                <a:ext cx="3936872" cy="501041"/>
              </a:xfrm>
              <a:prstGeom prst="rect">
                <a:avLst/>
              </a:prstGeom>
            </p:spPr>
          </p:pic>
        </p:grpSp>
        <p:pic>
          <p:nvPicPr>
            <p:cNvPr id="18" name="Picture 17">
              <a:extLst>
                <a:ext uri="{FF2B5EF4-FFF2-40B4-BE49-F238E27FC236}">
                  <a16:creationId xmlns:a16="http://schemas.microsoft.com/office/drawing/2014/main" id="{F1DD999C-8520-AD9F-04A9-6D81B37C7F3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5400000">
              <a:off x="4190037" y="881243"/>
              <a:ext cx="575328" cy="417113"/>
            </a:xfrm>
            <a:prstGeom prst="rect">
              <a:avLst/>
            </a:prstGeom>
          </p:spPr>
        </p:pic>
      </p:grpSp>
      <p:sp>
        <p:nvSpPr>
          <p:cNvPr id="4" name="Footer Placeholder 3">
            <a:extLst>
              <a:ext uri="{FF2B5EF4-FFF2-40B4-BE49-F238E27FC236}">
                <a16:creationId xmlns:a16="http://schemas.microsoft.com/office/drawing/2014/main" id="{5147EEF2-79CA-2C2F-709E-D51FF8E6A2D1}"/>
              </a:ext>
            </a:extLst>
          </p:cNvPr>
          <p:cNvSpPr>
            <a:spLocks noGrp="1"/>
          </p:cNvSpPr>
          <p:nvPr>
            <p:ph type="ftr" sz="quarter" idx="11"/>
          </p:nvPr>
        </p:nvSpPr>
        <p:spPr/>
        <p:txBody>
          <a:bodyPr/>
          <a:lstStyle/>
          <a:p>
            <a:r>
              <a:rPr lang="en-US"/>
              <a:t>Jayne Woods, University of Missouri School of Law</a:t>
            </a:r>
          </a:p>
        </p:txBody>
      </p:sp>
      <p:grpSp>
        <p:nvGrpSpPr>
          <p:cNvPr id="14" name="Group 13">
            <a:extLst>
              <a:ext uri="{FF2B5EF4-FFF2-40B4-BE49-F238E27FC236}">
                <a16:creationId xmlns:a16="http://schemas.microsoft.com/office/drawing/2014/main" id="{B2ADEE3D-5153-B9A3-0CCC-35F7D5E62ED5}"/>
              </a:ext>
            </a:extLst>
          </p:cNvPr>
          <p:cNvGrpSpPr/>
          <p:nvPr/>
        </p:nvGrpSpPr>
        <p:grpSpPr>
          <a:xfrm>
            <a:off x="404622" y="968578"/>
            <a:ext cx="8792802" cy="4991797"/>
            <a:chOff x="325683" y="932783"/>
            <a:chExt cx="8792802" cy="4991797"/>
          </a:xfrm>
        </p:grpSpPr>
        <p:pic>
          <p:nvPicPr>
            <p:cNvPr id="26" name="Picture 25">
              <a:extLst>
                <a:ext uri="{FF2B5EF4-FFF2-40B4-BE49-F238E27FC236}">
                  <a16:creationId xmlns:a16="http://schemas.microsoft.com/office/drawing/2014/main" id="{0B98E650-D470-5F73-9371-B852857F8D2B}"/>
                </a:ext>
              </a:extLst>
            </p:cNvPr>
            <p:cNvPicPr>
              <a:picLocks noChangeAspect="1"/>
            </p:cNvPicPr>
            <p:nvPr/>
          </p:nvPicPr>
          <p:blipFill>
            <a:blip r:embed="rId8"/>
            <a:stretch>
              <a:fillRect/>
            </a:stretch>
          </p:blipFill>
          <p:spPr>
            <a:xfrm>
              <a:off x="325683" y="932783"/>
              <a:ext cx="8792802" cy="499179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C1131FC3-5C68-97C9-9738-41F71EEF5035}"/>
                </a:ext>
              </a:extLst>
            </p:cNvPr>
            <p:cNvPicPr>
              <a:picLocks noChangeAspect="1"/>
            </p:cNvPicPr>
            <p:nvPr/>
          </p:nvPicPr>
          <p:blipFill>
            <a:blip r:embed="rId9"/>
            <a:stretch>
              <a:fillRect/>
            </a:stretch>
          </p:blipFill>
          <p:spPr>
            <a:xfrm>
              <a:off x="7381034" y="1030141"/>
              <a:ext cx="1428949" cy="466790"/>
            </a:xfrm>
            <a:prstGeom prst="rect">
              <a:avLst/>
            </a:prstGeom>
          </p:spPr>
        </p:pic>
      </p:grpSp>
      <p:grpSp>
        <p:nvGrpSpPr>
          <p:cNvPr id="9" name="Group 8">
            <a:extLst>
              <a:ext uri="{FF2B5EF4-FFF2-40B4-BE49-F238E27FC236}">
                <a16:creationId xmlns:a16="http://schemas.microsoft.com/office/drawing/2014/main" id="{6915C67B-1F31-A287-9CE3-F7136FF5555E}"/>
              </a:ext>
            </a:extLst>
          </p:cNvPr>
          <p:cNvGrpSpPr/>
          <p:nvPr/>
        </p:nvGrpSpPr>
        <p:grpSpPr>
          <a:xfrm>
            <a:off x="57873" y="956377"/>
            <a:ext cx="9640645" cy="5106113"/>
            <a:chOff x="92602" y="875624"/>
            <a:chExt cx="9640645" cy="5106113"/>
          </a:xfrm>
        </p:grpSpPr>
        <p:pic>
          <p:nvPicPr>
            <p:cNvPr id="3" name="Picture 2">
              <a:extLst>
                <a:ext uri="{FF2B5EF4-FFF2-40B4-BE49-F238E27FC236}">
                  <a16:creationId xmlns:a16="http://schemas.microsoft.com/office/drawing/2014/main" id="{A21D5E39-73C3-3561-B87E-1B4E915AAE11}"/>
                </a:ext>
              </a:extLst>
            </p:cNvPr>
            <p:cNvPicPr>
              <a:picLocks noChangeAspect="1"/>
            </p:cNvPicPr>
            <p:nvPr/>
          </p:nvPicPr>
          <p:blipFill>
            <a:blip r:embed="rId10"/>
            <a:stretch>
              <a:fillRect/>
            </a:stretch>
          </p:blipFill>
          <p:spPr>
            <a:xfrm>
              <a:off x="92602" y="875624"/>
              <a:ext cx="9640645" cy="5106113"/>
            </a:xfrm>
            <a:prstGeom prst="rect">
              <a:avLst/>
            </a:prstGeom>
          </p:spPr>
        </p:pic>
        <p:pic>
          <p:nvPicPr>
            <p:cNvPr id="8" name="Picture 7">
              <a:extLst>
                <a:ext uri="{FF2B5EF4-FFF2-40B4-BE49-F238E27FC236}">
                  <a16:creationId xmlns:a16="http://schemas.microsoft.com/office/drawing/2014/main" id="{2D8B07DF-B1AB-6A53-EBC8-385A72D4F3E8}"/>
                </a:ext>
              </a:extLst>
            </p:cNvPr>
            <p:cNvPicPr>
              <a:picLocks noChangeAspect="1"/>
            </p:cNvPicPr>
            <p:nvPr/>
          </p:nvPicPr>
          <p:blipFill>
            <a:blip r:embed="rId11"/>
            <a:stretch>
              <a:fillRect/>
            </a:stretch>
          </p:blipFill>
          <p:spPr>
            <a:xfrm>
              <a:off x="8352295" y="1106027"/>
              <a:ext cx="943107" cy="828791"/>
            </a:xfrm>
            <a:prstGeom prst="rect">
              <a:avLst/>
            </a:prstGeom>
          </p:spPr>
        </p:pic>
      </p:grpSp>
    </p:spTree>
    <p:custDataLst>
      <p:tags r:id="rId1"/>
    </p:custDataLst>
    <p:extLst>
      <p:ext uri="{BB962C8B-B14F-4D97-AF65-F5344CB8AC3E}">
        <p14:creationId xmlns:p14="http://schemas.microsoft.com/office/powerpoint/2010/main" val="19691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7" name="Rectangle 16">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9DE6C-A2F1-0509-091F-1A82108F16D6}"/>
              </a:ext>
            </a:extLst>
          </p:cNvPr>
          <p:cNvSpPr>
            <a:spLocks noGrp="1"/>
          </p:cNvSpPr>
          <p:nvPr>
            <p:ph type="title"/>
          </p:nvPr>
        </p:nvSpPr>
        <p:spPr>
          <a:xfrm>
            <a:off x="1057025" y="922644"/>
            <a:ext cx="5040285" cy="1169585"/>
          </a:xfrm>
        </p:spPr>
        <p:txBody>
          <a:bodyPr anchor="b">
            <a:normAutofit/>
          </a:bodyPr>
          <a:lstStyle/>
          <a:p>
            <a:r>
              <a:rPr lang="en-US" sz="4000" dirty="0"/>
              <a:t>Case Summaries</a:t>
            </a:r>
          </a:p>
        </p:txBody>
      </p:sp>
      <p:sp>
        <p:nvSpPr>
          <p:cNvPr id="22" name="Rectangle 2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22298133-9078-8399-3D52-A4214873B0AA}"/>
              </a:ext>
            </a:extLst>
          </p:cNvPr>
          <p:cNvPicPr>
            <a:picLocks noGrp="1" noChangeAspect="1"/>
          </p:cNvPicPr>
          <p:nvPr>
            <p:ph idx="1"/>
          </p:nvPr>
        </p:nvPicPr>
        <p:blipFill>
          <a:blip r:embed="rId4"/>
          <a:stretch>
            <a:fillRect/>
          </a:stretch>
        </p:blipFill>
        <p:spPr>
          <a:xfrm>
            <a:off x="1731069" y="2508250"/>
            <a:ext cx="3689550" cy="3632200"/>
          </a:xfrm>
        </p:spPr>
      </p:pic>
      <p:grpSp>
        <p:nvGrpSpPr>
          <p:cNvPr id="13" name="Group 12">
            <a:extLst>
              <a:ext uri="{FF2B5EF4-FFF2-40B4-BE49-F238E27FC236}">
                <a16:creationId xmlns:a16="http://schemas.microsoft.com/office/drawing/2014/main" id="{F359E1E1-58FA-3021-4338-AF0100A58C6B}"/>
              </a:ext>
            </a:extLst>
          </p:cNvPr>
          <p:cNvGrpSpPr/>
          <p:nvPr/>
        </p:nvGrpSpPr>
        <p:grpSpPr>
          <a:xfrm>
            <a:off x="6201799" y="770799"/>
            <a:ext cx="5492891" cy="5371820"/>
            <a:chOff x="6201799" y="770799"/>
            <a:chExt cx="5492891" cy="5371820"/>
          </a:xfrm>
        </p:grpSpPr>
        <p:grpSp>
          <p:nvGrpSpPr>
            <p:cNvPr id="12" name="Group 11">
              <a:extLst>
                <a:ext uri="{FF2B5EF4-FFF2-40B4-BE49-F238E27FC236}">
                  <a16:creationId xmlns:a16="http://schemas.microsoft.com/office/drawing/2014/main" id="{ED47A52A-0802-15D8-44F6-B9CD1918D995}"/>
                </a:ext>
              </a:extLst>
            </p:cNvPr>
            <p:cNvGrpSpPr/>
            <p:nvPr/>
          </p:nvGrpSpPr>
          <p:grpSpPr>
            <a:xfrm>
              <a:off x="6201799" y="770799"/>
              <a:ext cx="5492891" cy="5371820"/>
              <a:chOff x="6201799" y="770799"/>
              <a:chExt cx="5492891" cy="5371820"/>
            </a:xfrm>
          </p:grpSpPr>
          <p:pic>
            <p:nvPicPr>
              <p:cNvPr id="5" name="Content Placeholder 4">
                <a:extLst>
                  <a:ext uri="{FF2B5EF4-FFF2-40B4-BE49-F238E27FC236}">
                    <a16:creationId xmlns:a16="http://schemas.microsoft.com/office/drawing/2014/main" id="{60923658-007D-4BE7-6519-FC6DE9984AC4}"/>
                  </a:ext>
                </a:extLst>
              </p:cNvPr>
              <p:cNvPicPr>
                <a:picLocks noChangeAspect="1"/>
              </p:cNvPicPr>
              <p:nvPr/>
            </p:nvPicPr>
            <p:blipFill>
              <a:blip r:embed="rId5"/>
              <a:stretch>
                <a:fillRect/>
              </a:stretch>
            </p:blipFill>
            <p:spPr>
              <a:xfrm>
                <a:off x="6216494" y="770799"/>
                <a:ext cx="5478196" cy="3889520"/>
              </a:xfrm>
              <a:prstGeom prst="rect">
                <a:avLst/>
              </a:prstGeom>
            </p:spPr>
          </p:pic>
          <p:pic>
            <p:nvPicPr>
              <p:cNvPr id="7" name="Picture 6">
                <a:extLst>
                  <a:ext uri="{FF2B5EF4-FFF2-40B4-BE49-F238E27FC236}">
                    <a16:creationId xmlns:a16="http://schemas.microsoft.com/office/drawing/2014/main" id="{4AB09D14-16B2-028F-5E28-607CD5E7005C}"/>
                  </a:ext>
                </a:extLst>
              </p:cNvPr>
              <p:cNvPicPr>
                <a:picLocks noChangeAspect="1"/>
              </p:cNvPicPr>
              <p:nvPr/>
            </p:nvPicPr>
            <p:blipFill>
              <a:blip r:embed="rId6"/>
              <a:stretch>
                <a:fillRect/>
              </a:stretch>
            </p:blipFill>
            <p:spPr>
              <a:xfrm>
                <a:off x="6201799" y="4650814"/>
                <a:ext cx="5280726" cy="1491805"/>
              </a:xfrm>
              <a:prstGeom prst="rect">
                <a:avLst/>
              </a:prstGeom>
            </p:spPr>
          </p:pic>
        </p:grpSp>
        <p:sp>
          <p:nvSpPr>
            <p:cNvPr id="10" name="Rectangle 9">
              <a:extLst>
                <a:ext uri="{FF2B5EF4-FFF2-40B4-BE49-F238E27FC236}">
                  <a16:creationId xmlns:a16="http://schemas.microsoft.com/office/drawing/2014/main" id="{6F424F42-04FA-5ECA-886C-7299F8153271}"/>
                </a:ext>
              </a:extLst>
            </p:cNvPr>
            <p:cNvSpPr/>
            <p:nvPr/>
          </p:nvSpPr>
          <p:spPr>
            <a:xfrm>
              <a:off x="6817489" y="1747777"/>
              <a:ext cx="4213184" cy="162046"/>
            </a:xfrm>
            <a:prstGeom prst="rect">
              <a:avLst/>
            </a:prstGeom>
            <a:solidFill>
              <a:srgbClr val="FFFF00">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7F872426-5B1F-2369-67FC-6FD1C5DAF22C}"/>
              </a:ext>
            </a:extLst>
          </p:cNvPr>
          <p:cNvSpPr>
            <a:spLocks noGrp="1"/>
          </p:cNvSpPr>
          <p:nvPr>
            <p:ph type="ftr" sz="quarter" idx="11"/>
          </p:nvPr>
        </p:nvSpPr>
        <p:spPr/>
        <p:txBody>
          <a:bodyPr/>
          <a:lstStyle/>
          <a:p>
            <a:r>
              <a:rPr lang="en-US"/>
              <a:t>Jayne Woods, University of Missouri School of Law</a:t>
            </a:r>
          </a:p>
        </p:txBody>
      </p:sp>
    </p:spTree>
    <p:custDataLst>
      <p:tags r:id="rId1"/>
    </p:custDataLst>
    <p:extLst>
      <p:ext uri="{BB962C8B-B14F-4D97-AF65-F5344CB8AC3E}">
        <p14:creationId xmlns:p14="http://schemas.microsoft.com/office/powerpoint/2010/main" val="395339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2E0DF1-9394-4A9A-FF11-37899006A43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65364C6-2C1E-BD98-3029-324612EB9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EE6BF6AC-69DB-D830-4DCE-AF0CFF0CC5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7" name="Rectangle 16">
              <a:extLst>
                <a:ext uri="{FF2B5EF4-FFF2-40B4-BE49-F238E27FC236}">
                  <a16:creationId xmlns:a16="http://schemas.microsoft.com/office/drawing/2014/main" id="{09BBB7D3-9130-D6C5-23AF-0E8C929E2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62C16E-6CDC-24FE-36FC-7BABF7010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BFC7995-8B7B-22D0-87B1-31D16DF89D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A49F4-BC02-65C5-27BB-766DC2AAC0CF}"/>
              </a:ext>
            </a:extLst>
          </p:cNvPr>
          <p:cNvSpPr>
            <a:spLocks noGrp="1"/>
          </p:cNvSpPr>
          <p:nvPr>
            <p:ph type="title"/>
          </p:nvPr>
        </p:nvSpPr>
        <p:spPr>
          <a:xfrm>
            <a:off x="1057025" y="922644"/>
            <a:ext cx="5040285" cy="1169585"/>
          </a:xfrm>
        </p:spPr>
        <p:txBody>
          <a:bodyPr anchor="b">
            <a:normAutofit/>
          </a:bodyPr>
          <a:lstStyle/>
          <a:p>
            <a:r>
              <a:rPr lang="en-US" sz="4000" dirty="0"/>
              <a:t>Case Summaries</a:t>
            </a:r>
          </a:p>
        </p:txBody>
      </p:sp>
      <p:sp>
        <p:nvSpPr>
          <p:cNvPr id="22" name="Rectangle 21">
            <a:extLst>
              <a:ext uri="{FF2B5EF4-FFF2-40B4-BE49-F238E27FC236}">
                <a16:creationId xmlns:a16="http://schemas.microsoft.com/office/drawing/2014/main" id="{93140F46-655B-1837-6FFD-36DD32559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8ECE8728-DAD2-9426-CADB-B92A5E4AD70A}"/>
              </a:ext>
            </a:extLst>
          </p:cNvPr>
          <p:cNvPicPr>
            <a:picLocks noGrp="1" noChangeAspect="1"/>
          </p:cNvPicPr>
          <p:nvPr>
            <p:ph idx="1"/>
          </p:nvPr>
        </p:nvPicPr>
        <p:blipFill>
          <a:blip r:embed="rId4"/>
          <a:stretch>
            <a:fillRect/>
          </a:stretch>
        </p:blipFill>
        <p:spPr>
          <a:xfrm>
            <a:off x="1230723" y="2532590"/>
            <a:ext cx="4578778" cy="3315218"/>
          </a:xfrm>
        </p:spPr>
      </p:pic>
      <p:pic>
        <p:nvPicPr>
          <p:cNvPr id="15" name="Picture 14">
            <a:extLst>
              <a:ext uri="{FF2B5EF4-FFF2-40B4-BE49-F238E27FC236}">
                <a16:creationId xmlns:a16="http://schemas.microsoft.com/office/drawing/2014/main" id="{CF3ADFA6-C8DD-E03C-559C-7F574829F5A3}"/>
              </a:ext>
            </a:extLst>
          </p:cNvPr>
          <p:cNvPicPr>
            <a:picLocks noChangeAspect="1"/>
          </p:cNvPicPr>
          <p:nvPr/>
        </p:nvPicPr>
        <p:blipFill>
          <a:blip r:embed="rId5"/>
          <a:stretch>
            <a:fillRect/>
          </a:stretch>
        </p:blipFill>
        <p:spPr>
          <a:xfrm>
            <a:off x="6246953" y="1318762"/>
            <a:ext cx="5289869" cy="4541302"/>
          </a:xfrm>
          <a:prstGeom prst="rect">
            <a:avLst/>
          </a:prstGeom>
        </p:spPr>
      </p:pic>
      <p:sp>
        <p:nvSpPr>
          <p:cNvPr id="19" name="Footer Placeholder 18">
            <a:extLst>
              <a:ext uri="{FF2B5EF4-FFF2-40B4-BE49-F238E27FC236}">
                <a16:creationId xmlns:a16="http://schemas.microsoft.com/office/drawing/2014/main" id="{B64152B5-944F-E4FF-FBCC-13BB8C23A46C}"/>
              </a:ext>
            </a:extLst>
          </p:cNvPr>
          <p:cNvSpPr>
            <a:spLocks noGrp="1"/>
          </p:cNvSpPr>
          <p:nvPr>
            <p:ph type="ftr" sz="quarter" idx="11"/>
          </p:nvPr>
        </p:nvSpPr>
        <p:spPr/>
        <p:txBody>
          <a:bodyPr/>
          <a:lstStyle/>
          <a:p>
            <a:r>
              <a:rPr lang="en-US"/>
              <a:t>Jayne Woods, University of Missouri School of Law</a:t>
            </a:r>
          </a:p>
        </p:txBody>
      </p:sp>
    </p:spTree>
    <p:custDataLst>
      <p:tags r:id="rId1"/>
    </p:custDataLst>
    <p:extLst>
      <p:ext uri="{BB962C8B-B14F-4D97-AF65-F5344CB8AC3E}">
        <p14:creationId xmlns:p14="http://schemas.microsoft.com/office/powerpoint/2010/main" val="185080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108353-ACBA-4A36-775E-C37F2FB7311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BD84533-950C-47C4-B0F2-60D8BFF75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4E10422-D753-9262-8CA9-1696E1B4E2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7" name="Rectangle 16">
              <a:extLst>
                <a:ext uri="{FF2B5EF4-FFF2-40B4-BE49-F238E27FC236}">
                  <a16:creationId xmlns:a16="http://schemas.microsoft.com/office/drawing/2014/main" id="{48E77454-71DD-8D83-B2EF-FC058BF94F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CABE4E3-8456-6FF6-4604-6FF0140C7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4DB9964-6CCB-D8E1-6060-5B8FF4FC8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04D42-CD44-D9E9-BCA1-59AD49100189}"/>
              </a:ext>
            </a:extLst>
          </p:cNvPr>
          <p:cNvSpPr>
            <a:spLocks noGrp="1"/>
          </p:cNvSpPr>
          <p:nvPr>
            <p:ph type="title"/>
          </p:nvPr>
        </p:nvSpPr>
        <p:spPr>
          <a:xfrm>
            <a:off x="1057025" y="922644"/>
            <a:ext cx="5040285" cy="1169585"/>
          </a:xfrm>
        </p:spPr>
        <p:txBody>
          <a:bodyPr anchor="b">
            <a:normAutofit/>
          </a:bodyPr>
          <a:lstStyle/>
          <a:p>
            <a:r>
              <a:rPr lang="en-US" sz="4000" dirty="0"/>
              <a:t>Case Summaries</a:t>
            </a:r>
          </a:p>
        </p:txBody>
      </p:sp>
      <p:sp>
        <p:nvSpPr>
          <p:cNvPr id="22" name="Rectangle 21">
            <a:extLst>
              <a:ext uri="{FF2B5EF4-FFF2-40B4-BE49-F238E27FC236}">
                <a16:creationId xmlns:a16="http://schemas.microsoft.com/office/drawing/2014/main" id="{CB43503E-48AB-147E-6C64-AD3407DD7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94A1574-D8D9-842D-BC9C-26B5C1F63CA0}"/>
              </a:ext>
            </a:extLst>
          </p:cNvPr>
          <p:cNvPicPr>
            <a:picLocks noGrp="1" noChangeAspect="1"/>
          </p:cNvPicPr>
          <p:nvPr>
            <p:ph idx="1"/>
          </p:nvPr>
        </p:nvPicPr>
        <p:blipFill>
          <a:blip r:embed="rId4"/>
          <a:stretch>
            <a:fillRect/>
          </a:stretch>
        </p:blipFill>
        <p:spPr>
          <a:xfrm>
            <a:off x="601561" y="2512766"/>
            <a:ext cx="5645072" cy="3385670"/>
          </a:xfrm>
        </p:spPr>
      </p:pic>
      <p:grpSp>
        <p:nvGrpSpPr>
          <p:cNvPr id="13" name="Group 12">
            <a:extLst>
              <a:ext uri="{FF2B5EF4-FFF2-40B4-BE49-F238E27FC236}">
                <a16:creationId xmlns:a16="http://schemas.microsoft.com/office/drawing/2014/main" id="{AD5B47E2-A236-3DAD-723D-BE2C3B24DA11}"/>
              </a:ext>
            </a:extLst>
          </p:cNvPr>
          <p:cNvGrpSpPr/>
          <p:nvPr/>
        </p:nvGrpSpPr>
        <p:grpSpPr>
          <a:xfrm>
            <a:off x="6113677" y="517897"/>
            <a:ext cx="5551514" cy="5745750"/>
            <a:chOff x="6113677" y="517897"/>
            <a:chExt cx="5551514" cy="5745750"/>
          </a:xfrm>
        </p:grpSpPr>
        <p:pic>
          <p:nvPicPr>
            <p:cNvPr id="9" name="Picture 8">
              <a:extLst>
                <a:ext uri="{FF2B5EF4-FFF2-40B4-BE49-F238E27FC236}">
                  <a16:creationId xmlns:a16="http://schemas.microsoft.com/office/drawing/2014/main" id="{EB3AD31E-2639-01AD-7334-18065A7033A7}"/>
                </a:ext>
              </a:extLst>
            </p:cNvPr>
            <p:cNvPicPr>
              <a:picLocks noChangeAspect="1"/>
            </p:cNvPicPr>
            <p:nvPr/>
          </p:nvPicPr>
          <p:blipFill>
            <a:blip r:embed="rId5"/>
            <a:stretch>
              <a:fillRect/>
            </a:stretch>
          </p:blipFill>
          <p:spPr>
            <a:xfrm>
              <a:off x="6113677" y="517897"/>
              <a:ext cx="5498795" cy="1513367"/>
            </a:xfrm>
            <a:prstGeom prst="rect">
              <a:avLst/>
            </a:prstGeom>
          </p:spPr>
        </p:pic>
        <p:pic>
          <p:nvPicPr>
            <p:cNvPr id="11" name="Picture 10">
              <a:extLst>
                <a:ext uri="{FF2B5EF4-FFF2-40B4-BE49-F238E27FC236}">
                  <a16:creationId xmlns:a16="http://schemas.microsoft.com/office/drawing/2014/main" id="{A80DB48C-A183-6F13-8208-FB4B393C9F27}"/>
                </a:ext>
              </a:extLst>
            </p:cNvPr>
            <p:cNvPicPr>
              <a:picLocks noChangeAspect="1"/>
            </p:cNvPicPr>
            <p:nvPr/>
          </p:nvPicPr>
          <p:blipFill>
            <a:blip r:embed="rId6"/>
            <a:srcRect b="20707"/>
            <a:stretch/>
          </p:blipFill>
          <p:spPr>
            <a:xfrm>
              <a:off x="6254350" y="2335304"/>
              <a:ext cx="5410841" cy="3928343"/>
            </a:xfrm>
            <a:prstGeom prst="rect">
              <a:avLst/>
            </a:prstGeom>
          </p:spPr>
        </p:pic>
        <p:sp>
          <p:nvSpPr>
            <p:cNvPr id="12" name="TextBox 11">
              <a:extLst>
                <a:ext uri="{FF2B5EF4-FFF2-40B4-BE49-F238E27FC236}">
                  <a16:creationId xmlns:a16="http://schemas.microsoft.com/office/drawing/2014/main" id="{AD590996-A0DE-3525-D867-4662F688C501}"/>
                </a:ext>
              </a:extLst>
            </p:cNvPr>
            <p:cNvSpPr txBox="1"/>
            <p:nvPr/>
          </p:nvSpPr>
          <p:spPr>
            <a:xfrm>
              <a:off x="8538982" y="2038422"/>
              <a:ext cx="648183" cy="369332"/>
            </a:xfrm>
            <a:prstGeom prst="rect">
              <a:avLst/>
            </a:prstGeom>
            <a:noFill/>
          </p:spPr>
          <p:txBody>
            <a:bodyPr wrap="square" rtlCol="0">
              <a:spAutoFit/>
            </a:bodyPr>
            <a:lstStyle/>
            <a:p>
              <a:r>
                <a:rPr lang="en-US" dirty="0"/>
                <a:t>* * *</a:t>
              </a:r>
            </a:p>
          </p:txBody>
        </p:sp>
      </p:grpSp>
      <p:sp>
        <p:nvSpPr>
          <p:cNvPr id="19" name="Footer Placeholder 18">
            <a:extLst>
              <a:ext uri="{FF2B5EF4-FFF2-40B4-BE49-F238E27FC236}">
                <a16:creationId xmlns:a16="http://schemas.microsoft.com/office/drawing/2014/main" id="{B8CD4082-606E-51CD-4194-04A8D8DC3180}"/>
              </a:ext>
            </a:extLst>
          </p:cNvPr>
          <p:cNvSpPr>
            <a:spLocks noGrp="1"/>
          </p:cNvSpPr>
          <p:nvPr>
            <p:ph type="ftr" sz="quarter" idx="11"/>
          </p:nvPr>
        </p:nvSpPr>
        <p:spPr/>
        <p:txBody>
          <a:bodyPr/>
          <a:lstStyle/>
          <a:p>
            <a:r>
              <a:rPr lang="en-US"/>
              <a:t>Jayne Woods, University of Missouri School of Law</a:t>
            </a:r>
          </a:p>
        </p:txBody>
      </p:sp>
      <p:pic>
        <p:nvPicPr>
          <p:cNvPr id="23" name="Picture 22">
            <a:extLst>
              <a:ext uri="{FF2B5EF4-FFF2-40B4-BE49-F238E27FC236}">
                <a16:creationId xmlns:a16="http://schemas.microsoft.com/office/drawing/2014/main" id="{A47B0078-345D-25AD-C136-B6CCAFCFC89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97795" y="2461933"/>
            <a:ext cx="762106" cy="552527"/>
          </a:xfrm>
          <a:prstGeom prst="rect">
            <a:avLst/>
          </a:prstGeom>
        </p:spPr>
      </p:pic>
    </p:spTree>
    <p:custDataLst>
      <p:tags r:id="rId1"/>
    </p:custDataLst>
    <p:extLst>
      <p:ext uri="{BB962C8B-B14F-4D97-AF65-F5344CB8AC3E}">
        <p14:creationId xmlns:p14="http://schemas.microsoft.com/office/powerpoint/2010/main" val="347106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9B685006-7E4B-28F5-1E74-464F917D6521}"/>
              </a:ext>
            </a:extLst>
          </p:cNvPr>
          <p:cNvSpPr>
            <a:spLocks noGrp="1"/>
          </p:cNvSpPr>
          <p:nvPr>
            <p:ph type="title"/>
          </p:nvPr>
        </p:nvSpPr>
        <p:spPr>
          <a:xfrm>
            <a:off x="1113810" y="3023754"/>
            <a:ext cx="4900144" cy="2736965"/>
          </a:xfrm>
        </p:spPr>
        <p:txBody>
          <a:bodyPr vert="horz" lIns="91440" tIns="45720" rIns="91440" bIns="45720" rtlCol="0" anchor="t">
            <a:normAutofit/>
          </a:bodyPr>
          <a:lstStyle/>
          <a:p>
            <a:r>
              <a:rPr lang="en-US" sz="5400" dirty="0"/>
              <a:t>Generate Questions</a:t>
            </a:r>
          </a:p>
        </p:txBody>
      </p:sp>
      <p:grpSp>
        <p:nvGrpSpPr>
          <p:cNvPr id="36" name="Group 3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37" name="Rectangle 3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97E4FDE-5859-9AB5-9859-BB1BF3E64892}"/>
              </a:ext>
            </a:extLst>
          </p:cNvPr>
          <p:cNvGrpSpPr/>
          <p:nvPr/>
        </p:nvGrpSpPr>
        <p:grpSpPr>
          <a:xfrm>
            <a:off x="5345878" y="34089"/>
            <a:ext cx="6356131" cy="6702377"/>
            <a:chOff x="6849189" y="0"/>
            <a:chExt cx="4837175" cy="6442216"/>
          </a:xfrm>
        </p:grpSpPr>
        <p:pic>
          <p:nvPicPr>
            <p:cNvPr id="9" name="Content Placeholder 8">
              <a:extLst>
                <a:ext uri="{FF2B5EF4-FFF2-40B4-BE49-F238E27FC236}">
                  <a16:creationId xmlns:a16="http://schemas.microsoft.com/office/drawing/2014/main" id="{859B20B0-B918-FB9D-24C5-CCA8AE05A692}"/>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858000" y="0"/>
              <a:ext cx="4826404" cy="3489844"/>
            </a:xfrm>
            <a:prstGeom prst="rect">
              <a:avLst/>
            </a:prstGeom>
          </p:spPr>
        </p:pic>
        <p:grpSp>
          <p:nvGrpSpPr>
            <p:cNvPr id="17" name="Group 16">
              <a:extLst>
                <a:ext uri="{FF2B5EF4-FFF2-40B4-BE49-F238E27FC236}">
                  <a16:creationId xmlns:a16="http://schemas.microsoft.com/office/drawing/2014/main" id="{48EC2A99-12B4-D261-A010-2FE191849AE0}"/>
                </a:ext>
              </a:extLst>
            </p:cNvPr>
            <p:cNvGrpSpPr/>
            <p:nvPr/>
          </p:nvGrpSpPr>
          <p:grpSpPr>
            <a:xfrm>
              <a:off x="6849189" y="3489844"/>
              <a:ext cx="4837175" cy="2952372"/>
              <a:chOff x="6525897" y="615510"/>
              <a:chExt cx="4993224" cy="3597674"/>
            </a:xfrm>
          </p:grpSpPr>
          <p:pic>
            <p:nvPicPr>
              <p:cNvPr id="13" name="Picture 12">
                <a:extLst>
                  <a:ext uri="{FF2B5EF4-FFF2-40B4-BE49-F238E27FC236}">
                    <a16:creationId xmlns:a16="http://schemas.microsoft.com/office/drawing/2014/main" id="{8000C615-C7AC-D0B6-ECAE-E957534273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28992" y="615510"/>
                <a:ext cx="4990129" cy="2541700"/>
              </a:xfrm>
              <a:prstGeom prst="rect">
                <a:avLst/>
              </a:prstGeom>
            </p:spPr>
          </p:pic>
          <p:pic>
            <p:nvPicPr>
              <p:cNvPr id="16" name="Picture 15">
                <a:extLst>
                  <a:ext uri="{FF2B5EF4-FFF2-40B4-BE49-F238E27FC236}">
                    <a16:creationId xmlns:a16="http://schemas.microsoft.com/office/drawing/2014/main" id="{A6A74860-9901-2229-86C4-B2E90D3B0E8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25897" y="3208151"/>
                <a:ext cx="4990104" cy="1005033"/>
              </a:xfrm>
              <a:prstGeom prst="rect">
                <a:avLst/>
              </a:prstGeom>
            </p:spPr>
          </p:pic>
        </p:grpSp>
      </p:grpSp>
      <p:sp>
        <p:nvSpPr>
          <p:cNvPr id="2" name="Footer Placeholder 1">
            <a:extLst>
              <a:ext uri="{FF2B5EF4-FFF2-40B4-BE49-F238E27FC236}">
                <a16:creationId xmlns:a16="http://schemas.microsoft.com/office/drawing/2014/main" id="{B5B91853-A33F-7EDD-24C4-0BD0DF58D985}"/>
              </a:ext>
            </a:extLst>
          </p:cNvPr>
          <p:cNvSpPr>
            <a:spLocks noGrp="1"/>
          </p:cNvSpPr>
          <p:nvPr>
            <p:ph type="ftr" sz="quarter" idx="11"/>
          </p:nvPr>
        </p:nvSpPr>
        <p:spPr>
          <a:xfrm>
            <a:off x="4038600" y="6576269"/>
            <a:ext cx="4114800" cy="365125"/>
          </a:xfrm>
        </p:spPr>
        <p:txBody>
          <a:bodyPr/>
          <a:lstStyle/>
          <a:p>
            <a:r>
              <a:rPr lang="en-US" dirty="0"/>
              <a:t>Jayne Woods, University of Missouri School of Law</a:t>
            </a:r>
          </a:p>
        </p:txBody>
      </p:sp>
      <p:pic>
        <p:nvPicPr>
          <p:cNvPr id="4" name="Picture 3">
            <a:extLst>
              <a:ext uri="{FF2B5EF4-FFF2-40B4-BE49-F238E27FC236}">
                <a16:creationId xmlns:a16="http://schemas.microsoft.com/office/drawing/2014/main" id="{5102B3AF-775C-B4C2-19CC-474341BEA1E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0559092" y="147577"/>
            <a:ext cx="762106" cy="552527"/>
          </a:xfrm>
          <a:prstGeom prst="rect">
            <a:avLst/>
          </a:prstGeom>
        </p:spPr>
      </p:pic>
    </p:spTree>
    <p:extLst>
      <p:ext uri="{BB962C8B-B14F-4D97-AF65-F5344CB8AC3E}">
        <p14:creationId xmlns:p14="http://schemas.microsoft.com/office/powerpoint/2010/main" val="145031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77596-2606-F7A7-5FAB-775F22F5BBDF}"/>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What about practice?</a:t>
            </a:r>
          </a:p>
        </p:txBody>
      </p:sp>
      <p:grpSp>
        <p:nvGrpSpPr>
          <p:cNvPr id="24" name="Group 2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6855565-04F6-309B-C11F-2C6AD3E32BEE}"/>
              </a:ext>
            </a:extLst>
          </p:cNvPr>
          <p:cNvPicPr>
            <a:picLocks noGrp="1" noChangeAspect="1"/>
          </p:cNvPicPr>
          <p:nvPr>
            <p:ph idx="1"/>
          </p:nvPr>
        </p:nvPicPr>
        <p:blipFill>
          <a:blip r:embed="rId3"/>
          <a:stretch>
            <a:fillRect/>
          </a:stretch>
        </p:blipFill>
        <p:spPr>
          <a:xfrm>
            <a:off x="5943864" y="666728"/>
            <a:ext cx="5493257" cy="5465791"/>
          </a:xfrm>
          <a:prstGeom prst="rect">
            <a:avLst/>
          </a:prstGeom>
        </p:spPr>
      </p:pic>
      <p:sp>
        <p:nvSpPr>
          <p:cNvPr id="3" name="Footer Placeholder 2">
            <a:extLst>
              <a:ext uri="{FF2B5EF4-FFF2-40B4-BE49-F238E27FC236}">
                <a16:creationId xmlns:a16="http://schemas.microsoft.com/office/drawing/2014/main" id="{96E187E4-9CC1-BF6C-10F6-425C9EC02CC1}"/>
              </a:ext>
            </a:extLst>
          </p:cNvPr>
          <p:cNvSpPr>
            <a:spLocks noGrp="1"/>
          </p:cNvSpPr>
          <p:nvPr>
            <p:ph type="ftr" sz="quarter" idx="11"/>
          </p:nvPr>
        </p:nvSpPr>
        <p:spPr>
          <a:xfrm>
            <a:off x="4038600" y="6483674"/>
            <a:ext cx="4114800" cy="365125"/>
          </a:xfrm>
        </p:spPr>
        <p:txBody>
          <a:bodyPr/>
          <a:lstStyle/>
          <a:p>
            <a:r>
              <a:rPr lang="en-US"/>
              <a:t>Jayne Woods, University of Missouri School of Law</a:t>
            </a:r>
          </a:p>
        </p:txBody>
      </p:sp>
    </p:spTree>
    <p:extLst>
      <p:ext uri="{BB962C8B-B14F-4D97-AF65-F5344CB8AC3E}">
        <p14:creationId xmlns:p14="http://schemas.microsoft.com/office/powerpoint/2010/main" val="234851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ags/tag2.xml><?xml version="1.0" encoding="utf-8"?>
<p:tagLst xmlns:a="http://schemas.openxmlformats.org/drawingml/2006/main" xmlns:r="http://schemas.openxmlformats.org/officeDocument/2006/relationships" xmlns:p="http://schemas.openxmlformats.org/presentationml/2006/main">
  <p:tag name="TIMING" val="|22.4|8.2|9.9"/>
</p:tagLst>
</file>

<file path=ppt/tags/tag3.xml><?xml version="1.0" encoding="utf-8"?>
<p:tagLst xmlns:a="http://schemas.openxmlformats.org/drawingml/2006/main" xmlns:r="http://schemas.openxmlformats.org/officeDocument/2006/relationships" xmlns:p="http://schemas.openxmlformats.org/presentationml/2006/main">
  <p:tag name="TIMING" val="|12.4"/>
</p:tagLst>
</file>

<file path=ppt/tags/tag4.xml><?xml version="1.0" encoding="utf-8"?>
<p:tagLst xmlns:a="http://schemas.openxmlformats.org/drawingml/2006/main" xmlns:r="http://schemas.openxmlformats.org/officeDocument/2006/relationships" xmlns:p="http://schemas.openxmlformats.org/presentationml/2006/main">
  <p:tag name="TIMING" val="|4.7"/>
</p:tagLst>
</file>

<file path=ppt/tags/tag5.xml><?xml version="1.0" encoding="utf-8"?>
<p:tagLst xmlns:a="http://schemas.openxmlformats.org/drawingml/2006/main" xmlns:r="http://schemas.openxmlformats.org/officeDocument/2006/relationships" xmlns:p="http://schemas.openxmlformats.org/presentationml/2006/main">
  <p:tag name="TIMING" val="|8.3"/>
</p:tagLst>
</file>

<file path=ppt/tags/tag6.xml><?xml version="1.0" encoding="utf-8"?>
<p:tagLst xmlns:a="http://schemas.openxmlformats.org/drawingml/2006/main" xmlns:r="http://schemas.openxmlformats.org/officeDocument/2006/relationships" xmlns:p="http://schemas.openxmlformats.org/presentationml/2006/main">
  <p:tag name="TIMING" val="|14.5"/>
</p:tagLst>
</file>

<file path=ppt/tags/tag7.xml><?xml version="1.0" encoding="utf-8"?>
<p:tagLst xmlns:a="http://schemas.openxmlformats.org/drawingml/2006/main" xmlns:r="http://schemas.openxmlformats.org/officeDocument/2006/relationships" xmlns:p="http://schemas.openxmlformats.org/presentationml/2006/main">
  <p:tag name="TIMING" val="|9.5|1.5|1.5|1.7"/>
</p:tagLst>
</file>

<file path=ppt/tags/tag8.xml><?xml version="1.0" encoding="utf-8"?>
<p:tagLst xmlns:a="http://schemas.openxmlformats.org/drawingml/2006/main" xmlns:r="http://schemas.openxmlformats.org/officeDocument/2006/relationships" xmlns:p="http://schemas.openxmlformats.org/presentationml/2006/main">
  <p:tag name="TIMING" val="|5.1|1.4"/>
</p:tagLst>
</file>

<file path=ppt/tags/tag9.xml><?xml version="1.0" encoding="utf-8"?>
<p:tagLst xmlns:a="http://schemas.openxmlformats.org/drawingml/2006/main" xmlns:r="http://schemas.openxmlformats.org/officeDocument/2006/relationships" xmlns:p="http://schemas.openxmlformats.org/presentationml/2006/main">
  <p:tag name="TIMING" val="|9.1|4.4|8.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503</TotalTime>
  <Words>1541</Words>
  <Application>Microsoft Office PowerPoint</Application>
  <PresentationFormat>Widescreen</PresentationFormat>
  <Paragraphs>118</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Open Sans</vt:lpstr>
      <vt:lpstr>1_Office Theme</vt:lpstr>
      <vt:lpstr>Using AI to Prepare for Moot Court </vt:lpstr>
      <vt:lpstr>Background</vt:lpstr>
      <vt:lpstr>Seven steps*</vt:lpstr>
      <vt:lpstr>Prepare an outline</vt:lpstr>
      <vt:lpstr>Case Summaries</vt:lpstr>
      <vt:lpstr>Case Summaries</vt:lpstr>
      <vt:lpstr>Case Summaries</vt:lpstr>
      <vt:lpstr>Generate Questions</vt:lpstr>
      <vt:lpstr>What about practice?</vt:lpstr>
      <vt:lpstr>Or create your own . . .</vt:lpstr>
      <vt:lpstr>PowerPoint Presentation</vt:lpstr>
      <vt:lpstr>Prompt engineering and summarizing</vt:lpstr>
      <vt:lpstr>Unified prompt</vt:lpstr>
      <vt:lpstr>Responses to questions</vt:lpstr>
      <vt:lpstr>Sample argument</vt:lpstr>
      <vt:lpstr>AI Feedback</vt:lpstr>
      <vt:lpstr>PowerPoint Presentation</vt:lpstr>
      <vt:lpstr>Professor Feedback</vt:lpstr>
      <vt:lpstr>PowerPoint Presentation</vt:lpstr>
      <vt:lpstr>PowerPoint Presentation</vt:lpstr>
      <vt:lpstr>PowerPoint Presentation</vt:lpstr>
      <vt:lpstr>Considerations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Woods, Jayne</dc:creator>
  <cp:lastModifiedBy>Woods, Jayne</cp:lastModifiedBy>
  <cp:revision>1</cp:revision>
  <dcterms:created xsi:type="dcterms:W3CDTF">2025-05-27T13:31:22Z</dcterms:created>
  <dcterms:modified xsi:type="dcterms:W3CDTF">2025-06-09T14:25:47Z</dcterms:modified>
</cp:coreProperties>
</file>