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2" r:id="rId3"/>
    <p:sldId id="300" r:id="rId4"/>
    <p:sldId id="263" r:id="rId5"/>
    <p:sldId id="258" r:id="rId6"/>
    <p:sldId id="274" r:id="rId7"/>
    <p:sldId id="275" r:id="rId8"/>
    <p:sldId id="302" r:id="rId9"/>
    <p:sldId id="303" r:id="rId10"/>
    <p:sldId id="304" r:id="rId11"/>
    <p:sldId id="305" r:id="rId12"/>
    <p:sldId id="306" r:id="rId13"/>
    <p:sldId id="260" r:id="rId14"/>
    <p:sldId id="265" r:id="rId15"/>
    <p:sldId id="266" r:id="rId16"/>
  </p:sldIdLst>
  <p:sldSz cx="12192000" cy="6858000"/>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8EB745-F31C-41D1-A50F-105C7FF9AEA3}" v="17" dt="2025-06-03T14:57:56.6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447" autoAdjust="0"/>
  </p:normalViewPr>
  <p:slideViewPr>
    <p:cSldViewPr snapToGrid="0">
      <p:cViewPr varScale="1">
        <p:scale>
          <a:sx n="56" d="100"/>
          <a:sy n="56" d="100"/>
        </p:scale>
        <p:origin x="10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n, Alison" userId="3be37c74-411c-4f86-b3ba-dab1e069a018" providerId="ADAL" clId="{998EB745-F31C-41D1-A50F-105C7FF9AEA3}"/>
    <pc:docChg chg="modSld modNotesMaster">
      <pc:chgData name="Julien, Alison" userId="3be37c74-411c-4f86-b3ba-dab1e069a018" providerId="ADAL" clId="{998EB745-F31C-41D1-A50F-105C7FF9AEA3}" dt="2025-06-03T18:44:18.075" v="59" actId="20577"/>
      <pc:docMkLst>
        <pc:docMk/>
      </pc:docMkLst>
      <pc:sldChg chg="modSp">
        <pc:chgData name="Julien, Alison" userId="3be37c74-411c-4f86-b3ba-dab1e069a018" providerId="ADAL" clId="{998EB745-F31C-41D1-A50F-105C7FF9AEA3}" dt="2025-06-03T14:56:51.340" v="15" actId="20577"/>
        <pc:sldMkLst>
          <pc:docMk/>
          <pc:sldMk cId="63164914" sldId="260"/>
        </pc:sldMkLst>
        <pc:graphicFrameChg chg="mod">
          <ac:chgData name="Julien, Alison" userId="3be37c74-411c-4f86-b3ba-dab1e069a018" providerId="ADAL" clId="{998EB745-F31C-41D1-A50F-105C7FF9AEA3}" dt="2025-06-03T14:56:51.340" v="15" actId="20577"/>
          <ac:graphicFrameMkLst>
            <pc:docMk/>
            <pc:sldMk cId="63164914" sldId="260"/>
            <ac:graphicFrameMk id="5" creationId="{4E1B127E-BDFA-F54A-4B23-72B9162CB865}"/>
          </ac:graphicFrameMkLst>
        </pc:graphicFrameChg>
      </pc:sldChg>
      <pc:sldChg chg="modNotesTx">
        <pc:chgData name="Julien, Alison" userId="3be37c74-411c-4f86-b3ba-dab1e069a018" providerId="ADAL" clId="{998EB745-F31C-41D1-A50F-105C7FF9AEA3}" dt="2025-06-03T15:21:13.732" v="50" actId="6549"/>
        <pc:sldMkLst>
          <pc:docMk/>
          <pc:sldMk cId="2103317686" sldId="274"/>
        </pc:sldMkLst>
      </pc:sldChg>
      <pc:sldChg chg="modNotesTx">
        <pc:chgData name="Julien, Alison" userId="3be37c74-411c-4f86-b3ba-dab1e069a018" providerId="ADAL" clId="{998EB745-F31C-41D1-A50F-105C7FF9AEA3}" dt="2025-06-03T15:15:44.529" v="19" actId="6549"/>
        <pc:sldMkLst>
          <pc:docMk/>
          <pc:sldMk cId="895012415" sldId="275"/>
        </pc:sldMkLst>
      </pc:sldChg>
      <pc:sldChg chg="modNotesTx">
        <pc:chgData name="Julien, Alison" userId="3be37c74-411c-4f86-b3ba-dab1e069a018" providerId="ADAL" clId="{998EB745-F31C-41D1-A50F-105C7FF9AEA3}" dt="2025-06-03T15:21:05.434" v="49" actId="6549"/>
        <pc:sldMkLst>
          <pc:docMk/>
          <pc:sldMk cId="3464014535" sldId="300"/>
        </pc:sldMkLst>
      </pc:sldChg>
      <pc:sldChg chg="modSp mod modNotesTx">
        <pc:chgData name="Julien, Alison" userId="3be37c74-411c-4f86-b3ba-dab1e069a018" providerId="ADAL" clId="{998EB745-F31C-41D1-A50F-105C7FF9AEA3}" dt="2025-06-03T16:49:49.372" v="51" actId="20577"/>
        <pc:sldMkLst>
          <pc:docMk/>
          <pc:sldMk cId="578492908" sldId="302"/>
        </pc:sldMkLst>
        <pc:spChg chg="mod">
          <ac:chgData name="Julien, Alison" userId="3be37c74-411c-4f86-b3ba-dab1e069a018" providerId="ADAL" clId="{998EB745-F31C-41D1-A50F-105C7FF9AEA3}" dt="2025-06-03T16:49:49.372" v="51" actId="20577"/>
          <ac:spMkLst>
            <pc:docMk/>
            <pc:sldMk cId="578492908" sldId="302"/>
            <ac:spMk id="4" creationId="{724DA4D1-2CF6-956E-8C83-BAE5BFE2DF9A}"/>
          </ac:spMkLst>
        </pc:spChg>
      </pc:sldChg>
      <pc:sldChg chg="modNotesTx">
        <pc:chgData name="Julien, Alison" userId="3be37c74-411c-4f86-b3ba-dab1e069a018" providerId="ADAL" clId="{998EB745-F31C-41D1-A50F-105C7FF9AEA3}" dt="2025-06-03T15:16:00.524" v="46" actId="6549"/>
        <pc:sldMkLst>
          <pc:docMk/>
          <pc:sldMk cId="1831660983" sldId="303"/>
        </pc:sldMkLst>
      </pc:sldChg>
      <pc:sldChg chg="modNotesTx">
        <pc:chgData name="Julien, Alison" userId="3be37c74-411c-4f86-b3ba-dab1e069a018" providerId="ADAL" clId="{998EB745-F31C-41D1-A50F-105C7FF9AEA3}" dt="2025-06-03T15:16:04.960" v="47" actId="6549"/>
        <pc:sldMkLst>
          <pc:docMk/>
          <pc:sldMk cId="2006443119" sldId="304"/>
        </pc:sldMkLst>
      </pc:sldChg>
      <pc:sldChg chg="modSp mod modNotesTx">
        <pc:chgData name="Julien, Alison" userId="3be37c74-411c-4f86-b3ba-dab1e069a018" providerId="ADAL" clId="{998EB745-F31C-41D1-A50F-105C7FF9AEA3}" dt="2025-06-03T18:43:48.294" v="56" actId="20577"/>
        <pc:sldMkLst>
          <pc:docMk/>
          <pc:sldMk cId="1746834522" sldId="305"/>
        </pc:sldMkLst>
        <pc:spChg chg="mod">
          <ac:chgData name="Julien, Alison" userId="3be37c74-411c-4f86-b3ba-dab1e069a018" providerId="ADAL" clId="{998EB745-F31C-41D1-A50F-105C7FF9AEA3}" dt="2025-06-03T18:43:48.294" v="56" actId="20577"/>
          <ac:spMkLst>
            <pc:docMk/>
            <pc:sldMk cId="1746834522" sldId="305"/>
            <ac:spMk id="3" creationId="{F8AD7872-C7D0-D2FE-EF07-B3122B9DC08B}"/>
          </ac:spMkLst>
        </pc:spChg>
      </pc:sldChg>
      <pc:sldChg chg="modSp mod">
        <pc:chgData name="Julien, Alison" userId="3be37c74-411c-4f86-b3ba-dab1e069a018" providerId="ADAL" clId="{998EB745-F31C-41D1-A50F-105C7FF9AEA3}" dt="2025-06-03T18:44:18.075" v="59" actId="20577"/>
        <pc:sldMkLst>
          <pc:docMk/>
          <pc:sldMk cId="2391623235" sldId="306"/>
        </pc:sldMkLst>
        <pc:spChg chg="mod">
          <ac:chgData name="Julien, Alison" userId="3be37c74-411c-4f86-b3ba-dab1e069a018" providerId="ADAL" clId="{998EB745-F31C-41D1-A50F-105C7FF9AEA3}" dt="2025-06-03T18:44:18.075" v="59" actId="20577"/>
          <ac:spMkLst>
            <pc:docMk/>
            <pc:sldMk cId="2391623235" sldId="306"/>
            <ac:spMk id="3" creationId="{7CA1E9EC-AA56-7D2F-D5DF-4FCA1081F50B}"/>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4.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4.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3E0B55-23B7-4CB1-9BFB-88FCBB6D6657}"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453FA7E2-6478-4694-88BE-BA5445D88520}">
      <dgm:prSet/>
      <dgm:spPr/>
      <dgm:t>
        <a:bodyPr/>
        <a:lstStyle/>
        <a:p>
          <a:pPr>
            <a:lnSpc>
              <a:spcPct val="100000"/>
            </a:lnSpc>
          </a:pPr>
          <a:r>
            <a:rPr lang="en-US"/>
            <a:t>2-credit workshop</a:t>
          </a:r>
        </a:p>
      </dgm:t>
    </dgm:pt>
    <dgm:pt modelId="{A4E94BC4-0A48-4CC2-8E7E-2162FF5DFEBF}" type="parTrans" cxnId="{55816E79-4B85-4473-A621-FBDEE35C0167}">
      <dgm:prSet/>
      <dgm:spPr/>
      <dgm:t>
        <a:bodyPr/>
        <a:lstStyle/>
        <a:p>
          <a:endParaRPr lang="en-US"/>
        </a:p>
      </dgm:t>
    </dgm:pt>
    <dgm:pt modelId="{C5DB3CBE-52F3-49D4-B831-BDFA3284005C}" type="sibTrans" cxnId="{55816E79-4B85-4473-A621-FBDEE35C0167}">
      <dgm:prSet/>
      <dgm:spPr/>
      <dgm:t>
        <a:bodyPr/>
        <a:lstStyle/>
        <a:p>
          <a:endParaRPr lang="en-US"/>
        </a:p>
      </dgm:t>
    </dgm:pt>
    <dgm:pt modelId="{7549A69C-68CA-408E-9F2A-1E4DD007C073}">
      <dgm:prSet/>
      <dgm:spPr/>
      <dgm:t>
        <a:bodyPr/>
        <a:lstStyle/>
        <a:p>
          <a:pPr>
            <a:lnSpc>
              <a:spcPct val="100000"/>
            </a:lnSpc>
          </a:pPr>
          <a:r>
            <a:rPr lang="en-US"/>
            <a:t>13 classes (one per week)</a:t>
          </a:r>
        </a:p>
      </dgm:t>
    </dgm:pt>
    <dgm:pt modelId="{CF2176E2-09F4-4FDA-9430-D40BA85E11D5}" type="parTrans" cxnId="{B41E08EE-E970-448C-B83D-239289F92258}">
      <dgm:prSet/>
      <dgm:spPr/>
      <dgm:t>
        <a:bodyPr/>
        <a:lstStyle/>
        <a:p>
          <a:endParaRPr lang="en-US"/>
        </a:p>
      </dgm:t>
    </dgm:pt>
    <dgm:pt modelId="{2A175E82-CE8A-4152-9411-AA99E8A53A02}" type="sibTrans" cxnId="{B41E08EE-E970-448C-B83D-239289F92258}">
      <dgm:prSet/>
      <dgm:spPr/>
      <dgm:t>
        <a:bodyPr/>
        <a:lstStyle/>
        <a:p>
          <a:endParaRPr lang="en-US"/>
        </a:p>
      </dgm:t>
    </dgm:pt>
    <dgm:pt modelId="{63E560B7-A2F3-41D6-9524-D436C7D01B89}">
      <dgm:prSet/>
      <dgm:spPr/>
      <dgm:t>
        <a:bodyPr/>
        <a:lstStyle/>
        <a:p>
          <a:pPr>
            <a:lnSpc>
              <a:spcPct val="100000"/>
            </a:lnSpc>
          </a:pPr>
          <a:r>
            <a:rPr lang="en-US" dirty="0"/>
            <a:t>Each class was 1 hour 50 minutes</a:t>
          </a:r>
        </a:p>
      </dgm:t>
    </dgm:pt>
    <dgm:pt modelId="{7F5176B4-907C-4218-A227-5645DB847F2A}" type="parTrans" cxnId="{BF30A216-E7BB-4607-B148-C32C233EBA8C}">
      <dgm:prSet/>
      <dgm:spPr/>
      <dgm:t>
        <a:bodyPr/>
        <a:lstStyle/>
        <a:p>
          <a:endParaRPr lang="en-US"/>
        </a:p>
      </dgm:t>
    </dgm:pt>
    <dgm:pt modelId="{6DA207F0-58C4-4D80-B54C-7D26AC5CF924}" type="sibTrans" cxnId="{BF30A216-E7BB-4607-B148-C32C233EBA8C}">
      <dgm:prSet/>
      <dgm:spPr/>
      <dgm:t>
        <a:bodyPr/>
        <a:lstStyle/>
        <a:p>
          <a:endParaRPr lang="en-US"/>
        </a:p>
      </dgm:t>
    </dgm:pt>
    <dgm:pt modelId="{51D066F0-EAFB-4923-B1E0-24B542B6EFEF}">
      <dgm:prSet/>
      <dgm:spPr/>
      <dgm:t>
        <a:bodyPr/>
        <a:lstStyle/>
        <a:p>
          <a:pPr>
            <a:lnSpc>
              <a:spcPct val="100000"/>
            </a:lnSpc>
          </a:pPr>
          <a:r>
            <a:rPr lang="en-US" dirty="0"/>
            <a:t>Capped at 16 students</a:t>
          </a:r>
        </a:p>
      </dgm:t>
    </dgm:pt>
    <dgm:pt modelId="{D90ADA15-138C-43B2-A62B-9D2C59DE28DF}" type="parTrans" cxnId="{DEC6282C-3294-48AE-921D-946856466003}">
      <dgm:prSet/>
      <dgm:spPr/>
      <dgm:t>
        <a:bodyPr/>
        <a:lstStyle/>
        <a:p>
          <a:endParaRPr lang="en-US"/>
        </a:p>
      </dgm:t>
    </dgm:pt>
    <dgm:pt modelId="{30810AEC-CBDE-4270-A6A2-DEEDF6B93B26}" type="sibTrans" cxnId="{DEC6282C-3294-48AE-921D-946856466003}">
      <dgm:prSet/>
      <dgm:spPr/>
      <dgm:t>
        <a:bodyPr/>
        <a:lstStyle/>
        <a:p>
          <a:endParaRPr lang="en-US"/>
        </a:p>
      </dgm:t>
    </dgm:pt>
    <dgm:pt modelId="{C1D0AC9E-5D2E-495B-A543-5533EEB564C3}" type="pres">
      <dgm:prSet presAssocID="{513E0B55-23B7-4CB1-9BFB-88FCBB6D6657}" presName="root" presStyleCnt="0">
        <dgm:presLayoutVars>
          <dgm:dir/>
          <dgm:resizeHandles val="exact"/>
        </dgm:presLayoutVars>
      </dgm:prSet>
      <dgm:spPr/>
    </dgm:pt>
    <dgm:pt modelId="{40D03B87-77A3-4373-8C92-7C1B6A71241C}" type="pres">
      <dgm:prSet presAssocID="{453FA7E2-6478-4694-88BE-BA5445D88520}" presName="compNode" presStyleCnt="0"/>
      <dgm:spPr/>
    </dgm:pt>
    <dgm:pt modelId="{72561B6F-BAC9-4F61-B253-A0F1610C464C}" type="pres">
      <dgm:prSet presAssocID="{453FA7E2-6478-4694-88BE-BA5445D88520}" presName="bgRect" presStyleLbl="bgShp" presStyleIdx="0" presStyleCnt="4"/>
      <dgm:spPr/>
    </dgm:pt>
    <dgm:pt modelId="{EF1D9E3B-D3B9-4D0D-AD5A-74C61E2C5EFC}" type="pres">
      <dgm:prSet presAssocID="{453FA7E2-6478-4694-88BE-BA5445D88520}"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redit card"/>
        </a:ext>
      </dgm:extLst>
    </dgm:pt>
    <dgm:pt modelId="{2AA96B31-A1A6-4A9B-89A8-93C3AEF2F8EE}" type="pres">
      <dgm:prSet presAssocID="{453FA7E2-6478-4694-88BE-BA5445D88520}" presName="spaceRect" presStyleCnt="0"/>
      <dgm:spPr/>
    </dgm:pt>
    <dgm:pt modelId="{1060A912-1363-4A68-8C4A-0332CFBC8890}" type="pres">
      <dgm:prSet presAssocID="{453FA7E2-6478-4694-88BE-BA5445D88520}" presName="parTx" presStyleLbl="revTx" presStyleIdx="0" presStyleCnt="4">
        <dgm:presLayoutVars>
          <dgm:chMax val="0"/>
          <dgm:chPref val="0"/>
        </dgm:presLayoutVars>
      </dgm:prSet>
      <dgm:spPr/>
    </dgm:pt>
    <dgm:pt modelId="{CA301E9D-C90B-4DFC-AF63-F878AF63E964}" type="pres">
      <dgm:prSet presAssocID="{C5DB3CBE-52F3-49D4-B831-BDFA3284005C}" presName="sibTrans" presStyleCnt="0"/>
      <dgm:spPr/>
    </dgm:pt>
    <dgm:pt modelId="{01CAF2E2-4B35-4E17-AD55-FC12627B981F}" type="pres">
      <dgm:prSet presAssocID="{7549A69C-68CA-408E-9F2A-1E4DD007C073}" presName="compNode" presStyleCnt="0"/>
      <dgm:spPr/>
    </dgm:pt>
    <dgm:pt modelId="{E232C7C5-D054-4BE5-B125-3D240FE8F2FF}" type="pres">
      <dgm:prSet presAssocID="{7549A69C-68CA-408E-9F2A-1E4DD007C073}" presName="bgRect" presStyleLbl="bgShp" presStyleIdx="1" presStyleCnt="4"/>
      <dgm:spPr/>
    </dgm:pt>
    <dgm:pt modelId="{41EA0DF3-E697-4E90-BF66-7B17B014541D}" type="pres">
      <dgm:prSet presAssocID="{7549A69C-68CA-408E-9F2A-1E4DD007C07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lassroom"/>
        </a:ext>
      </dgm:extLst>
    </dgm:pt>
    <dgm:pt modelId="{D5019F09-34AE-4045-8DAA-9B40450C6C56}" type="pres">
      <dgm:prSet presAssocID="{7549A69C-68CA-408E-9F2A-1E4DD007C073}" presName="spaceRect" presStyleCnt="0"/>
      <dgm:spPr/>
    </dgm:pt>
    <dgm:pt modelId="{548D0F7C-F0E0-44A5-ACEE-CB388C99604C}" type="pres">
      <dgm:prSet presAssocID="{7549A69C-68CA-408E-9F2A-1E4DD007C073}" presName="parTx" presStyleLbl="revTx" presStyleIdx="1" presStyleCnt="4">
        <dgm:presLayoutVars>
          <dgm:chMax val="0"/>
          <dgm:chPref val="0"/>
        </dgm:presLayoutVars>
      </dgm:prSet>
      <dgm:spPr/>
    </dgm:pt>
    <dgm:pt modelId="{8F62ECED-3295-4E6F-A94C-9A80828C138F}" type="pres">
      <dgm:prSet presAssocID="{2A175E82-CE8A-4152-9411-AA99E8A53A02}" presName="sibTrans" presStyleCnt="0"/>
      <dgm:spPr/>
    </dgm:pt>
    <dgm:pt modelId="{331091E7-7209-4362-ACA4-FCE9535DBC96}" type="pres">
      <dgm:prSet presAssocID="{63E560B7-A2F3-41D6-9524-D436C7D01B89}" presName="compNode" presStyleCnt="0"/>
      <dgm:spPr/>
    </dgm:pt>
    <dgm:pt modelId="{79751205-20F3-4400-B032-B64885A6311F}" type="pres">
      <dgm:prSet presAssocID="{63E560B7-A2F3-41D6-9524-D436C7D01B89}" presName="bgRect" presStyleLbl="bgShp" presStyleIdx="2" presStyleCnt="4"/>
      <dgm:spPr/>
    </dgm:pt>
    <dgm:pt modelId="{41B6F7C9-34C5-4C81-A159-984B45BFFBD6}" type="pres">
      <dgm:prSet presAssocID="{63E560B7-A2F3-41D6-9524-D436C7D01B8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topwatch"/>
        </a:ext>
      </dgm:extLst>
    </dgm:pt>
    <dgm:pt modelId="{143A1EDB-94D3-48B5-A027-CECBF7E364F4}" type="pres">
      <dgm:prSet presAssocID="{63E560B7-A2F3-41D6-9524-D436C7D01B89}" presName="spaceRect" presStyleCnt="0"/>
      <dgm:spPr/>
    </dgm:pt>
    <dgm:pt modelId="{503C8549-9D62-44F7-8089-9ECE744B2B61}" type="pres">
      <dgm:prSet presAssocID="{63E560B7-A2F3-41D6-9524-D436C7D01B89}" presName="parTx" presStyleLbl="revTx" presStyleIdx="2" presStyleCnt="4">
        <dgm:presLayoutVars>
          <dgm:chMax val="0"/>
          <dgm:chPref val="0"/>
        </dgm:presLayoutVars>
      </dgm:prSet>
      <dgm:spPr/>
    </dgm:pt>
    <dgm:pt modelId="{8D67292B-63C2-4B87-B3A4-E50812E86B3D}" type="pres">
      <dgm:prSet presAssocID="{6DA207F0-58C4-4D80-B54C-7D26AC5CF924}" presName="sibTrans" presStyleCnt="0"/>
      <dgm:spPr/>
    </dgm:pt>
    <dgm:pt modelId="{2094D9F1-A2A0-4E9C-8526-BB5D8D9C8E63}" type="pres">
      <dgm:prSet presAssocID="{51D066F0-EAFB-4923-B1E0-24B542B6EFEF}" presName="compNode" presStyleCnt="0"/>
      <dgm:spPr/>
    </dgm:pt>
    <dgm:pt modelId="{51667953-A0FD-4E91-896A-2FCD740C68AA}" type="pres">
      <dgm:prSet presAssocID="{51D066F0-EAFB-4923-B1E0-24B542B6EFEF}" presName="bgRect" presStyleLbl="bgShp" presStyleIdx="3" presStyleCnt="4"/>
      <dgm:spPr/>
    </dgm:pt>
    <dgm:pt modelId="{C98CF23A-C2B8-49B0-9722-FA86FB2A29CF}" type="pres">
      <dgm:prSet presAssocID="{51D066F0-EAFB-4923-B1E0-24B542B6EFEF}" presName="iconRect" presStyleLbl="node1" presStyleIdx="3" presStyleCnt="4"/>
      <dgm:spPr/>
    </dgm:pt>
    <dgm:pt modelId="{91BB5369-3CD2-4E35-BFA6-8070AA672B04}" type="pres">
      <dgm:prSet presAssocID="{51D066F0-EAFB-4923-B1E0-24B542B6EFEF}" presName="spaceRect" presStyleCnt="0"/>
      <dgm:spPr/>
    </dgm:pt>
    <dgm:pt modelId="{AADD038B-4838-4AE0-A1A9-51A544E2E3F4}" type="pres">
      <dgm:prSet presAssocID="{51D066F0-EAFB-4923-B1E0-24B542B6EFEF}" presName="parTx" presStyleLbl="revTx" presStyleIdx="3" presStyleCnt="4">
        <dgm:presLayoutVars>
          <dgm:chMax val="0"/>
          <dgm:chPref val="0"/>
        </dgm:presLayoutVars>
      </dgm:prSet>
      <dgm:spPr/>
    </dgm:pt>
  </dgm:ptLst>
  <dgm:cxnLst>
    <dgm:cxn modelId="{0F0D9D00-D014-4D29-823E-123DD707472D}" type="presOf" srcId="{513E0B55-23B7-4CB1-9BFB-88FCBB6D6657}" destId="{C1D0AC9E-5D2E-495B-A543-5533EEB564C3}" srcOrd="0" destOrd="0" presId="urn:microsoft.com/office/officeart/2018/2/layout/IconVerticalSolidList"/>
    <dgm:cxn modelId="{BF30A216-E7BB-4607-B148-C32C233EBA8C}" srcId="{513E0B55-23B7-4CB1-9BFB-88FCBB6D6657}" destId="{63E560B7-A2F3-41D6-9524-D436C7D01B89}" srcOrd="2" destOrd="0" parTransId="{7F5176B4-907C-4218-A227-5645DB847F2A}" sibTransId="{6DA207F0-58C4-4D80-B54C-7D26AC5CF924}"/>
    <dgm:cxn modelId="{DEC6282C-3294-48AE-921D-946856466003}" srcId="{513E0B55-23B7-4CB1-9BFB-88FCBB6D6657}" destId="{51D066F0-EAFB-4923-B1E0-24B542B6EFEF}" srcOrd="3" destOrd="0" parTransId="{D90ADA15-138C-43B2-A62B-9D2C59DE28DF}" sibTransId="{30810AEC-CBDE-4270-A6A2-DEEDF6B93B26}"/>
    <dgm:cxn modelId="{55816E79-4B85-4473-A621-FBDEE35C0167}" srcId="{513E0B55-23B7-4CB1-9BFB-88FCBB6D6657}" destId="{453FA7E2-6478-4694-88BE-BA5445D88520}" srcOrd="0" destOrd="0" parTransId="{A4E94BC4-0A48-4CC2-8E7E-2162FF5DFEBF}" sibTransId="{C5DB3CBE-52F3-49D4-B831-BDFA3284005C}"/>
    <dgm:cxn modelId="{9E4AF77D-2E58-47E4-8DB1-175E819EA530}" type="presOf" srcId="{7549A69C-68CA-408E-9F2A-1E4DD007C073}" destId="{548D0F7C-F0E0-44A5-ACEE-CB388C99604C}" srcOrd="0" destOrd="0" presId="urn:microsoft.com/office/officeart/2018/2/layout/IconVerticalSolidList"/>
    <dgm:cxn modelId="{E5D75B7E-57A4-4908-8DD6-17870E5243DF}" type="presOf" srcId="{63E560B7-A2F3-41D6-9524-D436C7D01B89}" destId="{503C8549-9D62-44F7-8089-9ECE744B2B61}" srcOrd="0" destOrd="0" presId="urn:microsoft.com/office/officeart/2018/2/layout/IconVerticalSolidList"/>
    <dgm:cxn modelId="{8C3C8583-38EC-4F8D-B06B-FFC8753B4BCC}" type="presOf" srcId="{453FA7E2-6478-4694-88BE-BA5445D88520}" destId="{1060A912-1363-4A68-8C4A-0332CFBC8890}" srcOrd="0" destOrd="0" presId="urn:microsoft.com/office/officeart/2018/2/layout/IconVerticalSolidList"/>
    <dgm:cxn modelId="{FB74DCE4-DBAC-4AFE-BB8E-80A05FDDC970}" type="presOf" srcId="{51D066F0-EAFB-4923-B1E0-24B542B6EFEF}" destId="{AADD038B-4838-4AE0-A1A9-51A544E2E3F4}" srcOrd="0" destOrd="0" presId="urn:microsoft.com/office/officeart/2018/2/layout/IconVerticalSolidList"/>
    <dgm:cxn modelId="{B41E08EE-E970-448C-B83D-239289F92258}" srcId="{513E0B55-23B7-4CB1-9BFB-88FCBB6D6657}" destId="{7549A69C-68CA-408E-9F2A-1E4DD007C073}" srcOrd="1" destOrd="0" parTransId="{CF2176E2-09F4-4FDA-9430-D40BA85E11D5}" sibTransId="{2A175E82-CE8A-4152-9411-AA99E8A53A02}"/>
    <dgm:cxn modelId="{AA850539-54B7-42DA-9D83-6366700A15B0}" type="presParOf" srcId="{C1D0AC9E-5D2E-495B-A543-5533EEB564C3}" destId="{40D03B87-77A3-4373-8C92-7C1B6A71241C}" srcOrd="0" destOrd="0" presId="urn:microsoft.com/office/officeart/2018/2/layout/IconVerticalSolidList"/>
    <dgm:cxn modelId="{A1584FA2-5162-46CF-B710-6D83483FB488}" type="presParOf" srcId="{40D03B87-77A3-4373-8C92-7C1B6A71241C}" destId="{72561B6F-BAC9-4F61-B253-A0F1610C464C}" srcOrd="0" destOrd="0" presId="urn:microsoft.com/office/officeart/2018/2/layout/IconVerticalSolidList"/>
    <dgm:cxn modelId="{F8EC2EAF-0238-447B-A5FF-2A99F9D8E63F}" type="presParOf" srcId="{40D03B87-77A3-4373-8C92-7C1B6A71241C}" destId="{EF1D9E3B-D3B9-4D0D-AD5A-74C61E2C5EFC}" srcOrd="1" destOrd="0" presId="urn:microsoft.com/office/officeart/2018/2/layout/IconVerticalSolidList"/>
    <dgm:cxn modelId="{1666CF3A-F79A-4707-9099-AFE0E1DF5552}" type="presParOf" srcId="{40D03B87-77A3-4373-8C92-7C1B6A71241C}" destId="{2AA96B31-A1A6-4A9B-89A8-93C3AEF2F8EE}" srcOrd="2" destOrd="0" presId="urn:microsoft.com/office/officeart/2018/2/layout/IconVerticalSolidList"/>
    <dgm:cxn modelId="{EBCB3979-26DF-44DA-95FB-1A59A0ADFCF0}" type="presParOf" srcId="{40D03B87-77A3-4373-8C92-7C1B6A71241C}" destId="{1060A912-1363-4A68-8C4A-0332CFBC8890}" srcOrd="3" destOrd="0" presId="urn:microsoft.com/office/officeart/2018/2/layout/IconVerticalSolidList"/>
    <dgm:cxn modelId="{C2C9AF23-109D-463F-8579-E7BDC6892073}" type="presParOf" srcId="{C1D0AC9E-5D2E-495B-A543-5533EEB564C3}" destId="{CA301E9D-C90B-4DFC-AF63-F878AF63E964}" srcOrd="1" destOrd="0" presId="urn:microsoft.com/office/officeart/2018/2/layout/IconVerticalSolidList"/>
    <dgm:cxn modelId="{C7DD835B-5AAE-449D-B547-65562ADE5E29}" type="presParOf" srcId="{C1D0AC9E-5D2E-495B-A543-5533EEB564C3}" destId="{01CAF2E2-4B35-4E17-AD55-FC12627B981F}" srcOrd="2" destOrd="0" presId="urn:microsoft.com/office/officeart/2018/2/layout/IconVerticalSolidList"/>
    <dgm:cxn modelId="{D4D83DF9-2DF1-417B-95BC-47ECECC18C1F}" type="presParOf" srcId="{01CAF2E2-4B35-4E17-AD55-FC12627B981F}" destId="{E232C7C5-D054-4BE5-B125-3D240FE8F2FF}" srcOrd="0" destOrd="0" presId="urn:microsoft.com/office/officeart/2018/2/layout/IconVerticalSolidList"/>
    <dgm:cxn modelId="{59468DC2-E1E2-4D00-B0B7-0CE185D95815}" type="presParOf" srcId="{01CAF2E2-4B35-4E17-AD55-FC12627B981F}" destId="{41EA0DF3-E697-4E90-BF66-7B17B014541D}" srcOrd="1" destOrd="0" presId="urn:microsoft.com/office/officeart/2018/2/layout/IconVerticalSolidList"/>
    <dgm:cxn modelId="{BBB5DB81-5364-4C0C-90C7-3FCAE6CF6D95}" type="presParOf" srcId="{01CAF2E2-4B35-4E17-AD55-FC12627B981F}" destId="{D5019F09-34AE-4045-8DAA-9B40450C6C56}" srcOrd="2" destOrd="0" presId="urn:microsoft.com/office/officeart/2018/2/layout/IconVerticalSolidList"/>
    <dgm:cxn modelId="{D5F865E4-B491-43AD-821E-898515E5D976}" type="presParOf" srcId="{01CAF2E2-4B35-4E17-AD55-FC12627B981F}" destId="{548D0F7C-F0E0-44A5-ACEE-CB388C99604C}" srcOrd="3" destOrd="0" presId="urn:microsoft.com/office/officeart/2018/2/layout/IconVerticalSolidList"/>
    <dgm:cxn modelId="{946137A8-3EFA-4306-A497-B8F5F51B9702}" type="presParOf" srcId="{C1D0AC9E-5D2E-495B-A543-5533EEB564C3}" destId="{8F62ECED-3295-4E6F-A94C-9A80828C138F}" srcOrd="3" destOrd="0" presId="urn:microsoft.com/office/officeart/2018/2/layout/IconVerticalSolidList"/>
    <dgm:cxn modelId="{037AB4DE-563B-4CFC-BFC1-FF27FD6869C3}" type="presParOf" srcId="{C1D0AC9E-5D2E-495B-A543-5533EEB564C3}" destId="{331091E7-7209-4362-ACA4-FCE9535DBC96}" srcOrd="4" destOrd="0" presId="urn:microsoft.com/office/officeart/2018/2/layout/IconVerticalSolidList"/>
    <dgm:cxn modelId="{33725AFD-12AE-40A0-84A4-A9D8AF9A5D9F}" type="presParOf" srcId="{331091E7-7209-4362-ACA4-FCE9535DBC96}" destId="{79751205-20F3-4400-B032-B64885A6311F}" srcOrd="0" destOrd="0" presId="urn:microsoft.com/office/officeart/2018/2/layout/IconVerticalSolidList"/>
    <dgm:cxn modelId="{1DC02006-9B05-4B5C-B755-0161E84F62EB}" type="presParOf" srcId="{331091E7-7209-4362-ACA4-FCE9535DBC96}" destId="{41B6F7C9-34C5-4C81-A159-984B45BFFBD6}" srcOrd="1" destOrd="0" presId="urn:microsoft.com/office/officeart/2018/2/layout/IconVerticalSolidList"/>
    <dgm:cxn modelId="{A2AE1F44-CB20-424F-9ECB-F4D8B70AB2C2}" type="presParOf" srcId="{331091E7-7209-4362-ACA4-FCE9535DBC96}" destId="{143A1EDB-94D3-48B5-A027-CECBF7E364F4}" srcOrd="2" destOrd="0" presId="urn:microsoft.com/office/officeart/2018/2/layout/IconVerticalSolidList"/>
    <dgm:cxn modelId="{2B3FF22F-0912-4CF3-BECF-155CC873B0DF}" type="presParOf" srcId="{331091E7-7209-4362-ACA4-FCE9535DBC96}" destId="{503C8549-9D62-44F7-8089-9ECE744B2B61}" srcOrd="3" destOrd="0" presId="urn:microsoft.com/office/officeart/2018/2/layout/IconVerticalSolidList"/>
    <dgm:cxn modelId="{E918E9BC-C55B-4589-97FD-5721A956EEBD}" type="presParOf" srcId="{C1D0AC9E-5D2E-495B-A543-5533EEB564C3}" destId="{8D67292B-63C2-4B87-B3A4-E50812E86B3D}" srcOrd="5" destOrd="0" presId="urn:microsoft.com/office/officeart/2018/2/layout/IconVerticalSolidList"/>
    <dgm:cxn modelId="{1227150A-AC61-45DC-BABD-B2BB43D157E2}" type="presParOf" srcId="{C1D0AC9E-5D2E-495B-A543-5533EEB564C3}" destId="{2094D9F1-A2A0-4E9C-8526-BB5D8D9C8E63}" srcOrd="6" destOrd="0" presId="urn:microsoft.com/office/officeart/2018/2/layout/IconVerticalSolidList"/>
    <dgm:cxn modelId="{2BE42D35-2ECA-4479-84D4-FEC166EAF8CB}" type="presParOf" srcId="{2094D9F1-A2A0-4E9C-8526-BB5D8D9C8E63}" destId="{51667953-A0FD-4E91-896A-2FCD740C68AA}" srcOrd="0" destOrd="0" presId="urn:microsoft.com/office/officeart/2018/2/layout/IconVerticalSolidList"/>
    <dgm:cxn modelId="{312483E8-57A6-4E80-8EFD-E2040B38CCC7}" type="presParOf" srcId="{2094D9F1-A2A0-4E9C-8526-BB5D8D9C8E63}" destId="{C98CF23A-C2B8-49B0-9722-FA86FB2A29CF}" srcOrd="1" destOrd="0" presId="urn:microsoft.com/office/officeart/2018/2/layout/IconVerticalSolidList"/>
    <dgm:cxn modelId="{5703E109-AB78-4908-90BD-A1AF525C14CD}" type="presParOf" srcId="{2094D9F1-A2A0-4E9C-8526-BB5D8D9C8E63}" destId="{91BB5369-3CD2-4E35-BFA6-8070AA672B04}" srcOrd="2" destOrd="0" presId="urn:microsoft.com/office/officeart/2018/2/layout/IconVerticalSolidList"/>
    <dgm:cxn modelId="{3239E1F2-65E2-4F9E-A07C-49CF0F64A9FA}" type="presParOf" srcId="{2094D9F1-A2A0-4E9C-8526-BB5D8D9C8E63}" destId="{AADD038B-4838-4AE0-A1A9-51A544E2E3F4}"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C28209-9100-49CB-B8F3-53292D2F1591}"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CE1853DC-A381-477B-A7E0-4152999B37F9}">
      <dgm:prSet/>
      <dgm:spPr/>
      <dgm:t>
        <a:bodyPr/>
        <a:lstStyle/>
        <a:p>
          <a:r>
            <a:rPr lang="en-US" dirty="0"/>
            <a:t>How do we use AI tools effectively?</a:t>
          </a:r>
        </a:p>
      </dgm:t>
    </dgm:pt>
    <dgm:pt modelId="{4219BCE8-C561-469B-B19B-9C83971E73EA}" type="parTrans" cxnId="{F4A240D3-2B82-4FA2-9F59-C2BFDBD52DE1}">
      <dgm:prSet/>
      <dgm:spPr/>
      <dgm:t>
        <a:bodyPr/>
        <a:lstStyle/>
        <a:p>
          <a:endParaRPr lang="en-US"/>
        </a:p>
      </dgm:t>
    </dgm:pt>
    <dgm:pt modelId="{765D5BAE-1642-4CBB-8038-A5497178F3F7}" type="sibTrans" cxnId="{F4A240D3-2B82-4FA2-9F59-C2BFDBD52DE1}">
      <dgm:prSet/>
      <dgm:spPr/>
      <dgm:t>
        <a:bodyPr/>
        <a:lstStyle/>
        <a:p>
          <a:endParaRPr lang="en-US"/>
        </a:p>
      </dgm:t>
    </dgm:pt>
    <dgm:pt modelId="{5EDA8BE2-16ED-49A8-849C-72DFC7E2D37C}">
      <dgm:prSet/>
      <dgm:spPr/>
      <dgm:t>
        <a:bodyPr/>
        <a:lstStyle/>
        <a:p>
          <a:r>
            <a:rPr lang="en-US"/>
            <a:t>Used effectively, where in the writing process do they add value?</a:t>
          </a:r>
        </a:p>
      </dgm:t>
    </dgm:pt>
    <dgm:pt modelId="{7C75305D-D4D7-462A-ACCB-7439BD008372}" type="parTrans" cxnId="{4E7C79E0-4AB9-44D5-861C-89C1C734A2D4}">
      <dgm:prSet/>
      <dgm:spPr/>
      <dgm:t>
        <a:bodyPr/>
        <a:lstStyle/>
        <a:p>
          <a:endParaRPr lang="en-US"/>
        </a:p>
      </dgm:t>
    </dgm:pt>
    <dgm:pt modelId="{E2B5756F-289C-4239-A64E-46E88E2E702A}" type="sibTrans" cxnId="{4E7C79E0-4AB9-44D5-861C-89C1C734A2D4}">
      <dgm:prSet/>
      <dgm:spPr/>
      <dgm:t>
        <a:bodyPr/>
        <a:lstStyle/>
        <a:p>
          <a:endParaRPr lang="en-US"/>
        </a:p>
      </dgm:t>
    </dgm:pt>
    <dgm:pt modelId="{14C4D891-F84A-4716-8FE3-68B31E335863}" type="pres">
      <dgm:prSet presAssocID="{70C28209-9100-49CB-B8F3-53292D2F1591}" presName="vert0" presStyleCnt="0">
        <dgm:presLayoutVars>
          <dgm:dir/>
          <dgm:animOne val="branch"/>
          <dgm:animLvl val="lvl"/>
        </dgm:presLayoutVars>
      </dgm:prSet>
      <dgm:spPr/>
    </dgm:pt>
    <dgm:pt modelId="{42DD033F-F0F0-4CA5-B6DD-9CBDB9BBC1E0}" type="pres">
      <dgm:prSet presAssocID="{CE1853DC-A381-477B-A7E0-4152999B37F9}" presName="thickLine" presStyleLbl="alignNode1" presStyleIdx="0" presStyleCnt="2"/>
      <dgm:spPr/>
    </dgm:pt>
    <dgm:pt modelId="{6EC78CE6-E11C-4273-A56F-BA4685B297C3}" type="pres">
      <dgm:prSet presAssocID="{CE1853DC-A381-477B-A7E0-4152999B37F9}" presName="horz1" presStyleCnt="0"/>
      <dgm:spPr/>
    </dgm:pt>
    <dgm:pt modelId="{382951CE-D574-457E-8FCA-1DD89CF1BD17}" type="pres">
      <dgm:prSet presAssocID="{CE1853DC-A381-477B-A7E0-4152999B37F9}" presName="tx1" presStyleLbl="revTx" presStyleIdx="0" presStyleCnt="2"/>
      <dgm:spPr/>
    </dgm:pt>
    <dgm:pt modelId="{2660070A-2CBE-494F-A547-6D01AE7E0685}" type="pres">
      <dgm:prSet presAssocID="{CE1853DC-A381-477B-A7E0-4152999B37F9}" presName="vert1" presStyleCnt="0"/>
      <dgm:spPr/>
    </dgm:pt>
    <dgm:pt modelId="{EF4CA840-AC49-4EB1-B457-6AF830A5CEF2}" type="pres">
      <dgm:prSet presAssocID="{5EDA8BE2-16ED-49A8-849C-72DFC7E2D37C}" presName="thickLine" presStyleLbl="alignNode1" presStyleIdx="1" presStyleCnt="2"/>
      <dgm:spPr/>
    </dgm:pt>
    <dgm:pt modelId="{1C61DD8E-4FDD-4FCE-9D27-72912B40DE51}" type="pres">
      <dgm:prSet presAssocID="{5EDA8BE2-16ED-49A8-849C-72DFC7E2D37C}" presName="horz1" presStyleCnt="0"/>
      <dgm:spPr/>
    </dgm:pt>
    <dgm:pt modelId="{849226CC-DA07-4B32-8EA5-9AB1CDD23AB7}" type="pres">
      <dgm:prSet presAssocID="{5EDA8BE2-16ED-49A8-849C-72DFC7E2D37C}" presName="tx1" presStyleLbl="revTx" presStyleIdx="1" presStyleCnt="2"/>
      <dgm:spPr/>
    </dgm:pt>
    <dgm:pt modelId="{5B91B20F-175E-46FA-86BC-79181893FA33}" type="pres">
      <dgm:prSet presAssocID="{5EDA8BE2-16ED-49A8-849C-72DFC7E2D37C}" presName="vert1" presStyleCnt="0"/>
      <dgm:spPr/>
    </dgm:pt>
  </dgm:ptLst>
  <dgm:cxnLst>
    <dgm:cxn modelId="{C314D561-C613-40FE-A321-4AAC8CD00007}" type="presOf" srcId="{5EDA8BE2-16ED-49A8-849C-72DFC7E2D37C}" destId="{849226CC-DA07-4B32-8EA5-9AB1CDD23AB7}" srcOrd="0" destOrd="0" presId="urn:microsoft.com/office/officeart/2008/layout/LinedList"/>
    <dgm:cxn modelId="{33DFC39F-05B0-4E6A-8CE4-4E0802CC1EE6}" type="presOf" srcId="{70C28209-9100-49CB-B8F3-53292D2F1591}" destId="{14C4D891-F84A-4716-8FE3-68B31E335863}" srcOrd="0" destOrd="0" presId="urn:microsoft.com/office/officeart/2008/layout/LinedList"/>
    <dgm:cxn modelId="{34C07BCC-B0BA-4857-9100-B88E981E0F2E}" type="presOf" srcId="{CE1853DC-A381-477B-A7E0-4152999B37F9}" destId="{382951CE-D574-457E-8FCA-1DD89CF1BD17}" srcOrd="0" destOrd="0" presId="urn:microsoft.com/office/officeart/2008/layout/LinedList"/>
    <dgm:cxn modelId="{F4A240D3-2B82-4FA2-9F59-C2BFDBD52DE1}" srcId="{70C28209-9100-49CB-B8F3-53292D2F1591}" destId="{CE1853DC-A381-477B-A7E0-4152999B37F9}" srcOrd="0" destOrd="0" parTransId="{4219BCE8-C561-469B-B19B-9C83971E73EA}" sibTransId="{765D5BAE-1642-4CBB-8038-A5497178F3F7}"/>
    <dgm:cxn modelId="{4E7C79E0-4AB9-44D5-861C-89C1C734A2D4}" srcId="{70C28209-9100-49CB-B8F3-53292D2F1591}" destId="{5EDA8BE2-16ED-49A8-849C-72DFC7E2D37C}" srcOrd="1" destOrd="0" parTransId="{7C75305D-D4D7-462A-ACCB-7439BD008372}" sibTransId="{E2B5756F-289C-4239-A64E-46E88E2E702A}"/>
    <dgm:cxn modelId="{4C0968EB-CC98-4B24-B3D6-A03611DE8BD9}" type="presParOf" srcId="{14C4D891-F84A-4716-8FE3-68B31E335863}" destId="{42DD033F-F0F0-4CA5-B6DD-9CBDB9BBC1E0}" srcOrd="0" destOrd="0" presId="urn:microsoft.com/office/officeart/2008/layout/LinedList"/>
    <dgm:cxn modelId="{AF184D91-3EE2-4658-9359-BD026E7D120E}" type="presParOf" srcId="{14C4D891-F84A-4716-8FE3-68B31E335863}" destId="{6EC78CE6-E11C-4273-A56F-BA4685B297C3}" srcOrd="1" destOrd="0" presId="urn:microsoft.com/office/officeart/2008/layout/LinedList"/>
    <dgm:cxn modelId="{80B13660-D71A-4514-AB99-266D5E1AC438}" type="presParOf" srcId="{6EC78CE6-E11C-4273-A56F-BA4685B297C3}" destId="{382951CE-D574-457E-8FCA-1DD89CF1BD17}" srcOrd="0" destOrd="0" presId="urn:microsoft.com/office/officeart/2008/layout/LinedList"/>
    <dgm:cxn modelId="{70BB3B20-B3D9-40C6-B1D8-E33CB6C0E6E1}" type="presParOf" srcId="{6EC78CE6-E11C-4273-A56F-BA4685B297C3}" destId="{2660070A-2CBE-494F-A547-6D01AE7E0685}" srcOrd="1" destOrd="0" presId="urn:microsoft.com/office/officeart/2008/layout/LinedList"/>
    <dgm:cxn modelId="{67FCE7DF-FBF4-4114-B8E4-2E2B7C9E88DE}" type="presParOf" srcId="{14C4D891-F84A-4716-8FE3-68B31E335863}" destId="{EF4CA840-AC49-4EB1-B457-6AF830A5CEF2}" srcOrd="2" destOrd="0" presId="urn:microsoft.com/office/officeart/2008/layout/LinedList"/>
    <dgm:cxn modelId="{C163BAE8-5D74-4A39-9A9D-23334E5B3A92}" type="presParOf" srcId="{14C4D891-F84A-4716-8FE3-68B31E335863}" destId="{1C61DD8E-4FDD-4FCE-9D27-72912B40DE51}" srcOrd="3" destOrd="0" presId="urn:microsoft.com/office/officeart/2008/layout/LinedList"/>
    <dgm:cxn modelId="{0EA1C23B-B5B0-4180-AA67-65B426A09082}" type="presParOf" srcId="{1C61DD8E-4FDD-4FCE-9D27-72912B40DE51}" destId="{849226CC-DA07-4B32-8EA5-9AB1CDD23AB7}" srcOrd="0" destOrd="0" presId="urn:microsoft.com/office/officeart/2008/layout/LinedList"/>
    <dgm:cxn modelId="{952DEFED-DFE0-4D31-9ADB-7C6E0FAD3EDA}" type="presParOf" srcId="{1C61DD8E-4FDD-4FCE-9D27-72912B40DE51}" destId="{5B91B20F-175E-46FA-86BC-79181893FA3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54B431-A4DD-47C7-8F83-330CEF2EC16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3F6E11DD-F284-4F56-B31F-26AEB3D4C438}">
      <dgm:prSet/>
      <dgm:spPr/>
      <dgm:t>
        <a:bodyPr/>
        <a:lstStyle/>
        <a:p>
          <a:r>
            <a:rPr lang="en-US"/>
            <a:t>Unit 1 – Introduction &amp; ethics</a:t>
          </a:r>
        </a:p>
      </dgm:t>
    </dgm:pt>
    <dgm:pt modelId="{F95FB719-3946-404E-A427-F95206625432}" type="parTrans" cxnId="{A890E8AF-0BD8-45EA-80C0-EF8E96D1282C}">
      <dgm:prSet/>
      <dgm:spPr/>
      <dgm:t>
        <a:bodyPr/>
        <a:lstStyle/>
        <a:p>
          <a:endParaRPr lang="en-US"/>
        </a:p>
      </dgm:t>
    </dgm:pt>
    <dgm:pt modelId="{947F8625-E75A-4F81-982F-DB3C7012369C}" type="sibTrans" cxnId="{A890E8AF-0BD8-45EA-80C0-EF8E96D1282C}">
      <dgm:prSet/>
      <dgm:spPr/>
      <dgm:t>
        <a:bodyPr/>
        <a:lstStyle/>
        <a:p>
          <a:endParaRPr lang="en-US"/>
        </a:p>
      </dgm:t>
    </dgm:pt>
    <dgm:pt modelId="{00BDA6E1-D1F7-46FC-B83A-E16E48FDCB1B}">
      <dgm:prSet/>
      <dgm:spPr/>
      <dgm:t>
        <a:bodyPr/>
        <a:lstStyle/>
        <a:p>
          <a:r>
            <a:rPr lang="en-US"/>
            <a:t>Unit 2 – Conceptualizing</a:t>
          </a:r>
        </a:p>
      </dgm:t>
    </dgm:pt>
    <dgm:pt modelId="{83AEB031-4195-4223-8FE4-0ED3501313E5}" type="parTrans" cxnId="{FA6757AA-90BD-4C96-AB61-B602E8A69E88}">
      <dgm:prSet/>
      <dgm:spPr/>
      <dgm:t>
        <a:bodyPr/>
        <a:lstStyle/>
        <a:p>
          <a:endParaRPr lang="en-US"/>
        </a:p>
      </dgm:t>
    </dgm:pt>
    <dgm:pt modelId="{D0FD7F5F-FF7D-4B7D-89EF-883D458E58DD}" type="sibTrans" cxnId="{FA6757AA-90BD-4C96-AB61-B602E8A69E88}">
      <dgm:prSet/>
      <dgm:spPr/>
      <dgm:t>
        <a:bodyPr/>
        <a:lstStyle/>
        <a:p>
          <a:endParaRPr lang="en-US"/>
        </a:p>
      </dgm:t>
    </dgm:pt>
    <dgm:pt modelId="{BA38FC57-08A8-4C3F-B3FD-79187E6861B9}">
      <dgm:prSet/>
      <dgm:spPr/>
      <dgm:t>
        <a:bodyPr/>
        <a:lstStyle/>
        <a:p>
          <a:r>
            <a:rPr lang="en-US"/>
            <a:t>Unit 3 – Drafting</a:t>
          </a:r>
        </a:p>
      </dgm:t>
    </dgm:pt>
    <dgm:pt modelId="{BE157F05-5329-4FA8-A063-0D7D881D6BEC}" type="parTrans" cxnId="{3ACCE2E0-9D50-4657-B283-B5E107636097}">
      <dgm:prSet/>
      <dgm:spPr/>
      <dgm:t>
        <a:bodyPr/>
        <a:lstStyle/>
        <a:p>
          <a:endParaRPr lang="en-US"/>
        </a:p>
      </dgm:t>
    </dgm:pt>
    <dgm:pt modelId="{9F4A75DC-02F1-4753-A6EF-17B0CA633B08}" type="sibTrans" cxnId="{3ACCE2E0-9D50-4657-B283-B5E107636097}">
      <dgm:prSet/>
      <dgm:spPr/>
      <dgm:t>
        <a:bodyPr/>
        <a:lstStyle/>
        <a:p>
          <a:endParaRPr lang="en-US"/>
        </a:p>
      </dgm:t>
    </dgm:pt>
    <dgm:pt modelId="{4D0EE3F8-062F-4A84-9D09-AB43728FEFBE}">
      <dgm:prSet/>
      <dgm:spPr/>
      <dgm:t>
        <a:bodyPr/>
        <a:lstStyle/>
        <a:p>
          <a:r>
            <a:rPr lang="en-US"/>
            <a:t>Unit 4 – Evaluating &amp; revising</a:t>
          </a:r>
        </a:p>
      </dgm:t>
    </dgm:pt>
    <dgm:pt modelId="{E7BB87DA-D367-4574-858C-7E8973BD5C7B}" type="parTrans" cxnId="{133791CD-A1A4-434B-8CCD-A82C4CE521BB}">
      <dgm:prSet/>
      <dgm:spPr/>
      <dgm:t>
        <a:bodyPr/>
        <a:lstStyle/>
        <a:p>
          <a:endParaRPr lang="en-US"/>
        </a:p>
      </dgm:t>
    </dgm:pt>
    <dgm:pt modelId="{8AB9814B-2189-4B60-A611-374A28960A2D}" type="sibTrans" cxnId="{133791CD-A1A4-434B-8CCD-A82C4CE521BB}">
      <dgm:prSet/>
      <dgm:spPr/>
      <dgm:t>
        <a:bodyPr/>
        <a:lstStyle/>
        <a:p>
          <a:endParaRPr lang="en-US"/>
        </a:p>
      </dgm:t>
    </dgm:pt>
    <dgm:pt modelId="{089ABDA3-1E2B-4E6A-BA15-B182A7B4209A}">
      <dgm:prSet/>
      <dgm:spPr/>
      <dgm:t>
        <a:bodyPr/>
        <a:lstStyle/>
        <a:p>
          <a:r>
            <a:rPr lang="en-US"/>
            <a:t>Unit 5 – Transforming</a:t>
          </a:r>
        </a:p>
      </dgm:t>
    </dgm:pt>
    <dgm:pt modelId="{C073DD2E-9F55-4A77-9EE3-5956C1A66F59}" type="parTrans" cxnId="{3CFBDA97-B407-441B-82B9-45F2BA92E488}">
      <dgm:prSet/>
      <dgm:spPr/>
      <dgm:t>
        <a:bodyPr/>
        <a:lstStyle/>
        <a:p>
          <a:endParaRPr lang="en-US"/>
        </a:p>
      </dgm:t>
    </dgm:pt>
    <dgm:pt modelId="{073C7683-3F6D-4334-9291-F542F5E8C5BF}" type="sibTrans" cxnId="{3CFBDA97-B407-441B-82B9-45F2BA92E488}">
      <dgm:prSet/>
      <dgm:spPr/>
      <dgm:t>
        <a:bodyPr/>
        <a:lstStyle/>
        <a:p>
          <a:endParaRPr lang="en-US"/>
        </a:p>
      </dgm:t>
    </dgm:pt>
    <dgm:pt modelId="{0BB6C86A-C952-4C9B-8DD9-DCB21D440CE4}">
      <dgm:prSet/>
      <dgm:spPr/>
      <dgm:t>
        <a:bodyPr/>
        <a:lstStyle/>
        <a:p>
          <a:r>
            <a:rPr lang="en-US" dirty="0"/>
            <a:t>Unit 6 – Putting it all together </a:t>
          </a:r>
        </a:p>
      </dgm:t>
    </dgm:pt>
    <dgm:pt modelId="{4D366530-483D-4426-9BB7-38D3147E1591}" type="parTrans" cxnId="{36D1C865-2061-4A6B-9246-9A0DD48363DB}">
      <dgm:prSet/>
      <dgm:spPr/>
      <dgm:t>
        <a:bodyPr/>
        <a:lstStyle/>
        <a:p>
          <a:endParaRPr lang="en-US"/>
        </a:p>
      </dgm:t>
    </dgm:pt>
    <dgm:pt modelId="{207D21CD-94D6-48E5-A9B0-ECE74F949739}" type="sibTrans" cxnId="{36D1C865-2061-4A6B-9246-9A0DD48363DB}">
      <dgm:prSet/>
      <dgm:spPr/>
      <dgm:t>
        <a:bodyPr/>
        <a:lstStyle/>
        <a:p>
          <a:endParaRPr lang="en-US"/>
        </a:p>
      </dgm:t>
    </dgm:pt>
    <dgm:pt modelId="{2B972E6A-83F2-4C0D-836D-63653DA00739}">
      <dgm:prSet/>
      <dgm:spPr/>
      <dgm:t>
        <a:bodyPr/>
        <a:lstStyle/>
        <a:p>
          <a:r>
            <a:rPr lang="en-US" dirty="0"/>
            <a:t>Unit 7 – Class presentations &amp; course wrap-up</a:t>
          </a:r>
        </a:p>
      </dgm:t>
    </dgm:pt>
    <dgm:pt modelId="{E4909D79-CF35-4004-9B8D-3179DB70CC23}" type="parTrans" cxnId="{54144C81-1F97-4F2C-97AA-FD3C4A40069E}">
      <dgm:prSet/>
      <dgm:spPr/>
    </dgm:pt>
    <dgm:pt modelId="{07DD0CC6-AF3C-4E37-A949-6FDED18F88C4}" type="sibTrans" cxnId="{54144C81-1F97-4F2C-97AA-FD3C4A40069E}">
      <dgm:prSet/>
      <dgm:spPr/>
    </dgm:pt>
    <dgm:pt modelId="{62985D65-5C17-4F52-BCD2-9C0056396FC4}" type="pres">
      <dgm:prSet presAssocID="{2054B431-A4DD-47C7-8F83-330CEF2EC16B}" presName="linear" presStyleCnt="0">
        <dgm:presLayoutVars>
          <dgm:animLvl val="lvl"/>
          <dgm:resizeHandles val="exact"/>
        </dgm:presLayoutVars>
      </dgm:prSet>
      <dgm:spPr/>
    </dgm:pt>
    <dgm:pt modelId="{99984A0C-1441-4952-B9CA-979C21D19EEE}" type="pres">
      <dgm:prSet presAssocID="{3F6E11DD-F284-4F56-B31F-26AEB3D4C438}" presName="parentText" presStyleLbl="node1" presStyleIdx="0" presStyleCnt="7">
        <dgm:presLayoutVars>
          <dgm:chMax val="0"/>
          <dgm:bulletEnabled val="1"/>
        </dgm:presLayoutVars>
      </dgm:prSet>
      <dgm:spPr/>
    </dgm:pt>
    <dgm:pt modelId="{067E2A44-B654-4AD7-858B-139F952D5105}" type="pres">
      <dgm:prSet presAssocID="{947F8625-E75A-4F81-982F-DB3C7012369C}" presName="spacer" presStyleCnt="0"/>
      <dgm:spPr/>
    </dgm:pt>
    <dgm:pt modelId="{1D7F066C-5866-413E-A1C3-1613CE908DA9}" type="pres">
      <dgm:prSet presAssocID="{00BDA6E1-D1F7-46FC-B83A-E16E48FDCB1B}" presName="parentText" presStyleLbl="node1" presStyleIdx="1" presStyleCnt="7">
        <dgm:presLayoutVars>
          <dgm:chMax val="0"/>
          <dgm:bulletEnabled val="1"/>
        </dgm:presLayoutVars>
      </dgm:prSet>
      <dgm:spPr/>
    </dgm:pt>
    <dgm:pt modelId="{C207DE00-7616-46C4-9DE2-6552ABBDA16B}" type="pres">
      <dgm:prSet presAssocID="{D0FD7F5F-FF7D-4B7D-89EF-883D458E58DD}" presName="spacer" presStyleCnt="0"/>
      <dgm:spPr/>
    </dgm:pt>
    <dgm:pt modelId="{63B80AD8-E4E3-4E8B-B346-EA7B5AD8D4F0}" type="pres">
      <dgm:prSet presAssocID="{BA38FC57-08A8-4C3F-B3FD-79187E6861B9}" presName="parentText" presStyleLbl="node1" presStyleIdx="2" presStyleCnt="7">
        <dgm:presLayoutVars>
          <dgm:chMax val="0"/>
          <dgm:bulletEnabled val="1"/>
        </dgm:presLayoutVars>
      </dgm:prSet>
      <dgm:spPr/>
    </dgm:pt>
    <dgm:pt modelId="{8C0C40F1-F098-4E42-B3DD-478871392663}" type="pres">
      <dgm:prSet presAssocID="{9F4A75DC-02F1-4753-A6EF-17B0CA633B08}" presName="spacer" presStyleCnt="0"/>
      <dgm:spPr/>
    </dgm:pt>
    <dgm:pt modelId="{ADCD37A9-4E56-4549-BA8E-D5B2524BF4B1}" type="pres">
      <dgm:prSet presAssocID="{4D0EE3F8-062F-4A84-9D09-AB43728FEFBE}" presName="parentText" presStyleLbl="node1" presStyleIdx="3" presStyleCnt="7">
        <dgm:presLayoutVars>
          <dgm:chMax val="0"/>
          <dgm:bulletEnabled val="1"/>
        </dgm:presLayoutVars>
      </dgm:prSet>
      <dgm:spPr/>
    </dgm:pt>
    <dgm:pt modelId="{F1DD3A43-8938-4F1C-A279-B47974712CD8}" type="pres">
      <dgm:prSet presAssocID="{8AB9814B-2189-4B60-A611-374A28960A2D}" presName="spacer" presStyleCnt="0"/>
      <dgm:spPr/>
    </dgm:pt>
    <dgm:pt modelId="{1A714639-5FF9-4143-A514-CED5C8526A76}" type="pres">
      <dgm:prSet presAssocID="{089ABDA3-1E2B-4E6A-BA15-B182A7B4209A}" presName="parentText" presStyleLbl="node1" presStyleIdx="4" presStyleCnt="7">
        <dgm:presLayoutVars>
          <dgm:chMax val="0"/>
          <dgm:bulletEnabled val="1"/>
        </dgm:presLayoutVars>
      </dgm:prSet>
      <dgm:spPr/>
    </dgm:pt>
    <dgm:pt modelId="{5A17939C-66DC-431E-B4AF-ED44A3335652}" type="pres">
      <dgm:prSet presAssocID="{073C7683-3F6D-4334-9291-F542F5E8C5BF}" presName="spacer" presStyleCnt="0"/>
      <dgm:spPr/>
    </dgm:pt>
    <dgm:pt modelId="{2DC7378B-31F3-4CD4-A395-88C790F4E49C}" type="pres">
      <dgm:prSet presAssocID="{0BB6C86A-C952-4C9B-8DD9-DCB21D440CE4}" presName="parentText" presStyleLbl="node1" presStyleIdx="5" presStyleCnt="7">
        <dgm:presLayoutVars>
          <dgm:chMax val="0"/>
          <dgm:bulletEnabled val="1"/>
        </dgm:presLayoutVars>
      </dgm:prSet>
      <dgm:spPr/>
    </dgm:pt>
    <dgm:pt modelId="{2288CEA9-E12F-452D-BC2D-318C46BA40B0}" type="pres">
      <dgm:prSet presAssocID="{207D21CD-94D6-48E5-A9B0-ECE74F949739}" presName="spacer" presStyleCnt="0"/>
      <dgm:spPr/>
    </dgm:pt>
    <dgm:pt modelId="{DC98FCFE-7380-4E48-9BC2-1EFFFC0D2819}" type="pres">
      <dgm:prSet presAssocID="{2B972E6A-83F2-4C0D-836D-63653DA00739}" presName="parentText" presStyleLbl="node1" presStyleIdx="6" presStyleCnt="7">
        <dgm:presLayoutVars>
          <dgm:chMax val="0"/>
          <dgm:bulletEnabled val="1"/>
        </dgm:presLayoutVars>
      </dgm:prSet>
      <dgm:spPr/>
    </dgm:pt>
  </dgm:ptLst>
  <dgm:cxnLst>
    <dgm:cxn modelId="{6E891803-B11D-4F21-92B0-718428609711}" type="presOf" srcId="{4D0EE3F8-062F-4A84-9D09-AB43728FEFBE}" destId="{ADCD37A9-4E56-4549-BA8E-D5B2524BF4B1}" srcOrd="0" destOrd="0" presId="urn:microsoft.com/office/officeart/2005/8/layout/vList2"/>
    <dgm:cxn modelId="{666A495D-567F-483A-A35B-D6B723608837}" type="presOf" srcId="{089ABDA3-1E2B-4E6A-BA15-B182A7B4209A}" destId="{1A714639-5FF9-4143-A514-CED5C8526A76}" srcOrd="0" destOrd="0" presId="urn:microsoft.com/office/officeart/2005/8/layout/vList2"/>
    <dgm:cxn modelId="{375F9B44-1718-49C3-A4D1-4DF7CBB7FF8B}" type="presOf" srcId="{2B972E6A-83F2-4C0D-836D-63653DA00739}" destId="{DC98FCFE-7380-4E48-9BC2-1EFFFC0D2819}" srcOrd="0" destOrd="0" presId="urn:microsoft.com/office/officeart/2005/8/layout/vList2"/>
    <dgm:cxn modelId="{36D1C865-2061-4A6B-9246-9A0DD48363DB}" srcId="{2054B431-A4DD-47C7-8F83-330CEF2EC16B}" destId="{0BB6C86A-C952-4C9B-8DD9-DCB21D440CE4}" srcOrd="5" destOrd="0" parTransId="{4D366530-483D-4426-9BB7-38D3147E1591}" sibTransId="{207D21CD-94D6-48E5-A9B0-ECE74F949739}"/>
    <dgm:cxn modelId="{F6DF8873-F77F-4064-BF62-2122EDCAAC2F}" type="presOf" srcId="{00BDA6E1-D1F7-46FC-B83A-E16E48FDCB1B}" destId="{1D7F066C-5866-413E-A1C3-1613CE908DA9}" srcOrd="0" destOrd="0" presId="urn:microsoft.com/office/officeart/2005/8/layout/vList2"/>
    <dgm:cxn modelId="{0328277D-C8CC-4639-960C-E50A64BAFF02}" type="presOf" srcId="{0BB6C86A-C952-4C9B-8DD9-DCB21D440CE4}" destId="{2DC7378B-31F3-4CD4-A395-88C790F4E49C}" srcOrd="0" destOrd="0" presId="urn:microsoft.com/office/officeart/2005/8/layout/vList2"/>
    <dgm:cxn modelId="{B90ECA7D-2F79-49B1-8809-B801E488C2CE}" type="presOf" srcId="{3F6E11DD-F284-4F56-B31F-26AEB3D4C438}" destId="{99984A0C-1441-4952-B9CA-979C21D19EEE}" srcOrd="0" destOrd="0" presId="urn:microsoft.com/office/officeart/2005/8/layout/vList2"/>
    <dgm:cxn modelId="{54144C81-1F97-4F2C-97AA-FD3C4A40069E}" srcId="{2054B431-A4DD-47C7-8F83-330CEF2EC16B}" destId="{2B972E6A-83F2-4C0D-836D-63653DA00739}" srcOrd="6" destOrd="0" parTransId="{E4909D79-CF35-4004-9B8D-3179DB70CC23}" sibTransId="{07DD0CC6-AF3C-4E37-A949-6FDED18F88C4}"/>
    <dgm:cxn modelId="{3CFBDA97-B407-441B-82B9-45F2BA92E488}" srcId="{2054B431-A4DD-47C7-8F83-330CEF2EC16B}" destId="{089ABDA3-1E2B-4E6A-BA15-B182A7B4209A}" srcOrd="4" destOrd="0" parTransId="{C073DD2E-9F55-4A77-9EE3-5956C1A66F59}" sibTransId="{073C7683-3F6D-4334-9291-F542F5E8C5BF}"/>
    <dgm:cxn modelId="{2B3FF8A4-E66F-4F8F-9106-7259808D9D22}" type="presOf" srcId="{2054B431-A4DD-47C7-8F83-330CEF2EC16B}" destId="{62985D65-5C17-4F52-BCD2-9C0056396FC4}" srcOrd="0" destOrd="0" presId="urn:microsoft.com/office/officeart/2005/8/layout/vList2"/>
    <dgm:cxn modelId="{FA6757AA-90BD-4C96-AB61-B602E8A69E88}" srcId="{2054B431-A4DD-47C7-8F83-330CEF2EC16B}" destId="{00BDA6E1-D1F7-46FC-B83A-E16E48FDCB1B}" srcOrd="1" destOrd="0" parTransId="{83AEB031-4195-4223-8FE4-0ED3501313E5}" sibTransId="{D0FD7F5F-FF7D-4B7D-89EF-883D458E58DD}"/>
    <dgm:cxn modelId="{A890E8AF-0BD8-45EA-80C0-EF8E96D1282C}" srcId="{2054B431-A4DD-47C7-8F83-330CEF2EC16B}" destId="{3F6E11DD-F284-4F56-B31F-26AEB3D4C438}" srcOrd="0" destOrd="0" parTransId="{F95FB719-3946-404E-A427-F95206625432}" sibTransId="{947F8625-E75A-4F81-982F-DB3C7012369C}"/>
    <dgm:cxn modelId="{133791CD-A1A4-434B-8CCD-A82C4CE521BB}" srcId="{2054B431-A4DD-47C7-8F83-330CEF2EC16B}" destId="{4D0EE3F8-062F-4A84-9D09-AB43728FEFBE}" srcOrd="3" destOrd="0" parTransId="{E7BB87DA-D367-4574-858C-7E8973BD5C7B}" sibTransId="{8AB9814B-2189-4B60-A611-374A28960A2D}"/>
    <dgm:cxn modelId="{B25088D7-4010-428F-BC4A-B3741385396D}" type="presOf" srcId="{BA38FC57-08A8-4C3F-B3FD-79187E6861B9}" destId="{63B80AD8-E4E3-4E8B-B346-EA7B5AD8D4F0}" srcOrd="0" destOrd="0" presId="urn:microsoft.com/office/officeart/2005/8/layout/vList2"/>
    <dgm:cxn modelId="{3ACCE2E0-9D50-4657-B283-B5E107636097}" srcId="{2054B431-A4DD-47C7-8F83-330CEF2EC16B}" destId="{BA38FC57-08A8-4C3F-B3FD-79187E6861B9}" srcOrd="2" destOrd="0" parTransId="{BE157F05-5329-4FA8-A063-0D7D881D6BEC}" sibTransId="{9F4A75DC-02F1-4753-A6EF-17B0CA633B08}"/>
    <dgm:cxn modelId="{CEC595C3-F4C9-40CA-9613-F1629C89DA1B}" type="presParOf" srcId="{62985D65-5C17-4F52-BCD2-9C0056396FC4}" destId="{99984A0C-1441-4952-B9CA-979C21D19EEE}" srcOrd="0" destOrd="0" presId="urn:microsoft.com/office/officeart/2005/8/layout/vList2"/>
    <dgm:cxn modelId="{C26602AF-6CC3-4FCF-9B08-34234B18A00A}" type="presParOf" srcId="{62985D65-5C17-4F52-BCD2-9C0056396FC4}" destId="{067E2A44-B654-4AD7-858B-139F952D5105}" srcOrd="1" destOrd="0" presId="urn:microsoft.com/office/officeart/2005/8/layout/vList2"/>
    <dgm:cxn modelId="{4C3A798D-94F6-47F4-A146-08BD622CD19D}" type="presParOf" srcId="{62985D65-5C17-4F52-BCD2-9C0056396FC4}" destId="{1D7F066C-5866-413E-A1C3-1613CE908DA9}" srcOrd="2" destOrd="0" presId="urn:microsoft.com/office/officeart/2005/8/layout/vList2"/>
    <dgm:cxn modelId="{2FF672DD-A5B8-4243-B4D5-BE23C2A91DB0}" type="presParOf" srcId="{62985D65-5C17-4F52-BCD2-9C0056396FC4}" destId="{C207DE00-7616-46C4-9DE2-6552ABBDA16B}" srcOrd="3" destOrd="0" presId="urn:microsoft.com/office/officeart/2005/8/layout/vList2"/>
    <dgm:cxn modelId="{26D4C42C-0354-4B60-BE78-88EB1149B73C}" type="presParOf" srcId="{62985D65-5C17-4F52-BCD2-9C0056396FC4}" destId="{63B80AD8-E4E3-4E8B-B346-EA7B5AD8D4F0}" srcOrd="4" destOrd="0" presId="urn:microsoft.com/office/officeart/2005/8/layout/vList2"/>
    <dgm:cxn modelId="{8976F987-B57F-4A01-84AF-A016D576E502}" type="presParOf" srcId="{62985D65-5C17-4F52-BCD2-9C0056396FC4}" destId="{8C0C40F1-F098-4E42-B3DD-478871392663}" srcOrd="5" destOrd="0" presId="urn:microsoft.com/office/officeart/2005/8/layout/vList2"/>
    <dgm:cxn modelId="{C69DEFC2-BE0A-4623-B0EA-54CA69198B3C}" type="presParOf" srcId="{62985D65-5C17-4F52-BCD2-9C0056396FC4}" destId="{ADCD37A9-4E56-4549-BA8E-D5B2524BF4B1}" srcOrd="6" destOrd="0" presId="urn:microsoft.com/office/officeart/2005/8/layout/vList2"/>
    <dgm:cxn modelId="{B30189F6-8CAF-4D50-8CA9-332DCF7E1E05}" type="presParOf" srcId="{62985D65-5C17-4F52-BCD2-9C0056396FC4}" destId="{F1DD3A43-8938-4F1C-A279-B47974712CD8}" srcOrd="7" destOrd="0" presId="urn:microsoft.com/office/officeart/2005/8/layout/vList2"/>
    <dgm:cxn modelId="{0B468861-672B-407B-ADD4-24C96CF90D0F}" type="presParOf" srcId="{62985D65-5C17-4F52-BCD2-9C0056396FC4}" destId="{1A714639-5FF9-4143-A514-CED5C8526A76}" srcOrd="8" destOrd="0" presId="urn:microsoft.com/office/officeart/2005/8/layout/vList2"/>
    <dgm:cxn modelId="{DA47628A-3A1D-46BC-82AA-65A9F957D1B4}" type="presParOf" srcId="{62985D65-5C17-4F52-BCD2-9C0056396FC4}" destId="{5A17939C-66DC-431E-B4AF-ED44A3335652}" srcOrd="9" destOrd="0" presId="urn:microsoft.com/office/officeart/2005/8/layout/vList2"/>
    <dgm:cxn modelId="{14EF6D59-7374-4F7B-BB19-DED12279944B}" type="presParOf" srcId="{62985D65-5C17-4F52-BCD2-9C0056396FC4}" destId="{2DC7378B-31F3-4CD4-A395-88C790F4E49C}" srcOrd="10" destOrd="0" presId="urn:microsoft.com/office/officeart/2005/8/layout/vList2"/>
    <dgm:cxn modelId="{8319F109-E5DC-4662-82CE-FEADFE7A1661}" type="presParOf" srcId="{62985D65-5C17-4F52-BCD2-9C0056396FC4}" destId="{2288CEA9-E12F-452D-BC2D-318C46BA40B0}" srcOrd="11" destOrd="0" presId="urn:microsoft.com/office/officeart/2005/8/layout/vList2"/>
    <dgm:cxn modelId="{8A0CA966-FD29-4F05-AA28-33043448CFBA}" type="presParOf" srcId="{62985D65-5C17-4F52-BCD2-9C0056396FC4}" destId="{DC98FCFE-7380-4E48-9BC2-1EFFFC0D2819}"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7343C16-6753-4035-81E8-56C0E8B96B9E}" type="doc">
      <dgm:prSet loTypeId="urn:microsoft.com/office/officeart/2018/5/layout/IconLeaf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9BF97AE9-3B79-42B9-A97A-3D7B7D6D0589}">
      <dgm:prSet/>
      <dgm:spPr/>
      <dgm:t>
        <a:bodyPr/>
        <a:lstStyle/>
        <a:p>
          <a:pPr>
            <a:lnSpc>
              <a:spcPct val="100000"/>
            </a:lnSpc>
            <a:defRPr cap="all"/>
          </a:pPr>
          <a:r>
            <a:rPr lang="en-US"/>
            <a:t>Reflections (4)</a:t>
          </a:r>
        </a:p>
      </dgm:t>
    </dgm:pt>
    <dgm:pt modelId="{B15DDCF7-9166-49F4-852B-53D51BE823B6}" type="parTrans" cxnId="{F11E9B08-B6B7-400B-A704-114DB15BF721}">
      <dgm:prSet/>
      <dgm:spPr/>
      <dgm:t>
        <a:bodyPr/>
        <a:lstStyle/>
        <a:p>
          <a:endParaRPr lang="en-US"/>
        </a:p>
      </dgm:t>
    </dgm:pt>
    <dgm:pt modelId="{0BF772A4-6E28-4D11-BBD2-5103AB24F848}" type="sibTrans" cxnId="{F11E9B08-B6B7-400B-A704-114DB15BF721}">
      <dgm:prSet/>
      <dgm:spPr/>
      <dgm:t>
        <a:bodyPr/>
        <a:lstStyle/>
        <a:p>
          <a:endParaRPr lang="en-US"/>
        </a:p>
      </dgm:t>
    </dgm:pt>
    <dgm:pt modelId="{8CC6A024-401F-4346-8805-BB2BF7176CAF}">
      <dgm:prSet/>
      <dgm:spPr/>
      <dgm:t>
        <a:bodyPr/>
        <a:lstStyle/>
        <a:p>
          <a:pPr>
            <a:lnSpc>
              <a:spcPct val="100000"/>
            </a:lnSpc>
            <a:defRPr cap="all"/>
          </a:pPr>
          <a:r>
            <a:rPr lang="en-US"/>
            <a:t>Contributions to prompt library (2)</a:t>
          </a:r>
        </a:p>
      </dgm:t>
    </dgm:pt>
    <dgm:pt modelId="{C662F694-8F3C-4193-BE8C-C83F788E3720}" type="parTrans" cxnId="{BEAA2F08-F0D7-4B0A-A30F-645B696747D0}">
      <dgm:prSet/>
      <dgm:spPr/>
      <dgm:t>
        <a:bodyPr/>
        <a:lstStyle/>
        <a:p>
          <a:endParaRPr lang="en-US"/>
        </a:p>
      </dgm:t>
    </dgm:pt>
    <dgm:pt modelId="{0E6B6679-6DE8-4396-8067-0AF959D04252}" type="sibTrans" cxnId="{BEAA2F08-F0D7-4B0A-A30F-645B696747D0}">
      <dgm:prSet/>
      <dgm:spPr/>
      <dgm:t>
        <a:bodyPr/>
        <a:lstStyle/>
        <a:p>
          <a:endParaRPr lang="en-US"/>
        </a:p>
      </dgm:t>
    </dgm:pt>
    <dgm:pt modelId="{3ED49FA9-4D89-4084-B489-77897B7B779A}">
      <dgm:prSet/>
      <dgm:spPr/>
      <dgm:t>
        <a:bodyPr/>
        <a:lstStyle/>
        <a:p>
          <a:pPr>
            <a:lnSpc>
              <a:spcPct val="100000"/>
            </a:lnSpc>
            <a:defRPr cap="all"/>
          </a:pPr>
          <a:r>
            <a:rPr lang="en-US"/>
            <a:t>Memo &amp; reflection</a:t>
          </a:r>
        </a:p>
      </dgm:t>
    </dgm:pt>
    <dgm:pt modelId="{723B3A41-EF98-45DE-966A-E000DC81FF38}" type="parTrans" cxnId="{0125BFEE-2171-40DE-B64B-776A74E6949D}">
      <dgm:prSet/>
      <dgm:spPr/>
      <dgm:t>
        <a:bodyPr/>
        <a:lstStyle/>
        <a:p>
          <a:endParaRPr lang="en-US"/>
        </a:p>
      </dgm:t>
    </dgm:pt>
    <dgm:pt modelId="{CF167E98-5C22-47D9-BE38-AE983ABF6E7E}" type="sibTrans" cxnId="{0125BFEE-2171-40DE-B64B-776A74E6949D}">
      <dgm:prSet/>
      <dgm:spPr/>
      <dgm:t>
        <a:bodyPr/>
        <a:lstStyle/>
        <a:p>
          <a:endParaRPr lang="en-US"/>
        </a:p>
      </dgm:t>
    </dgm:pt>
    <dgm:pt modelId="{BDCE890A-1BA2-4564-825C-76D34BC41160}">
      <dgm:prSet/>
      <dgm:spPr/>
      <dgm:t>
        <a:bodyPr/>
        <a:lstStyle/>
        <a:p>
          <a:pPr>
            <a:lnSpc>
              <a:spcPct val="100000"/>
            </a:lnSpc>
            <a:defRPr cap="all"/>
          </a:pPr>
          <a:r>
            <a:rPr lang="en-US"/>
            <a:t>Class presentation</a:t>
          </a:r>
        </a:p>
      </dgm:t>
    </dgm:pt>
    <dgm:pt modelId="{CA4E8112-0BEB-4087-9D02-AD9E4E3AEBA9}" type="parTrans" cxnId="{AD3BD080-2333-4924-97B7-1E03A3037927}">
      <dgm:prSet/>
      <dgm:spPr/>
      <dgm:t>
        <a:bodyPr/>
        <a:lstStyle/>
        <a:p>
          <a:endParaRPr lang="en-US"/>
        </a:p>
      </dgm:t>
    </dgm:pt>
    <dgm:pt modelId="{BC74BB6C-8B13-4D26-83BC-9F03F01567A7}" type="sibTrans" cxnId="{AD3BD080-2333-4924-97B7-1E03A3037927}">
      <dgm:prSet/>
      <dgm:spPr/>
      <dgm:t>
        <a:bodyPr/>
        <a:lstStyle/>
        <a:p>
          <a:endParaRPr lang="en-US"/>
        </a:p>
      </dgm:t>
    </dgm:pt>
    <dgm:pt modelId="{4BA4D8ED-195C-4F37-9F34-4FEAE442E11D}" type="pres">
      <dgm:prSet presAssocID="{37343C16-6753-4035-81E8-56C0E8B96B9E}" presName="root" presStyleCnt="0">
        <dgm:presLayoutVars>
          <dgm:dir/>
          <dgm:resizeHandles val="exact"/>
        </dgm:presLayoutVars>
      </dgm:prSet>
      <dgm:spPr/>
    </dgm:pt>
    <dgm:pt modelId="{F368582E-A3E5-4DC4-825F-DC14858A2F9E}" type="pres">
      <dgm:prSet presAssocID="{9BF97AE9-3B79-42B9-A97A-3D7B7D6D0589}" presName="compNode" presStyleCnt="0"/>
      <dgm:spPr/>
    </dgm:pt>
    <dgm:pt modelId="{3E66CEF4-0005-4A8D-BF1A-0A67F6597FD1}" type="pres">
      <dgm:prSet presAssocID="{9BF97AE9-3B79-42B9-A97A-3D7B7D6D0589}" presName="iconBgRect" presStyleLbl="bgShp" presStyleIdx="0" presStyleCnt="4"/>
      <dgm:spPr>
        <a:prstGeom prst="round2DiagRect">
          <a:avLst>
            <a:gd name="adj1" fmla="val 29727"/>
            <a:gd name="adj2" fmla="val 0"/>
          </a:avLst>
        </a:prstGeom>
      </dgm:spPr>
    </dgm:pt>
    <dgm:pt modelId="{5477A7D6-9404-4BBA-BA03-5D124EDE8E25}" type="pres">
      <dgm:prSet presAssocID="{9BF97AE9-3B79-42B9-A97A-3D7B7D6D058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hought bubble"/>
        </a:ext>
      </dgm:extLst>
    </dgm:pt>
    <dgm:pt modelId="{0AFA9537-AF60-4925-A8D7-D412C2FEBCE4}" type="pres">
      <dgm:prSet presAssocID="{9BF97AE9-3B79-42B9-A97A-3D7B7D6D0589}" presName="spaceRect" presStyleCnt="0"/>
      <dgm:spPr/>
    </dgm:pt>
    <dgm:pt modelId="{32B9D503-C3CB-49E9-A9EF-B9090D220F48}" type="pres">
      <dgm:prSet presAssocID="{9BF97AE9-3B79-42B9-A97A-3D7B7D6D0589}" presName="textRect" presStyleLbl="revTx" presStyleIdx="0" presStyleCnt="4">
        <dgm:presLayoutVars>
          <dgm:chMax val="1"/>
          <dgm:chPref val="1"/>
        </dgm:presLayoutVars>
      </dgm:prSet>
      <dgm:spPr/>
    </dgm:pt>
    <dgm:pt modelId="{923F5D1D-DDCC-4089-A6CD-6283C7EE6EC7}" type="pres">
      <dgm:prSet presAssocID="{0BF772A4-6E28-4D11-BBD2-5103AB24F848}" presName="sibTrans" presStyleCnt="0"/>
      <dgm:spPr/>
    </dgm:pt>
    <dgm:pt modelId="{B954FDBE-2B29-4766-AFAC-81D3C2C37892}" type="pres">
      <dgm:prSet presAssocID="{8CC6A024-401F-4346-8805-BB2BF7176CAF}" presName="compNode" presStyleCnt="0"/>
      <dgm:spPr/>
    </dgm:pt>
    <dgm:pt modelId="{F56F3953-82F3-49F3-85AF-8E337424645E}" type="pres">
      <dgm:prSet presAssocID="{8CC6A024-401F-4346-8805-BB2BF7176CAF}" presName="iconBgRect" presStyleLbl="bgShp" presStyleIdx="1" presStyleCnt="4"/>
      <dgm:spPr>
        <a:prstGeom prst="round2DiagRect">
          <a:avLst>
            <a:gd name="adj1" fmla="val 29727"/>
            <a:gd name="adj2" fmla="val 0"/>
          </a:avLst>
        </a:prstGeom>
      </dgm:spPr>
    </dgm:pt>
    <dgm:pt modelId="{149A1FAE-0128-4599-BAC0-04C89B9A7268}" type="pres">
      <dgm:prSet presAssocID="{8CC6A024-401F-4346-8805-BB2BF7176CA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on Shelf"/>
        </a:ext>
      </dgm:extLst>
    </dgm:pt>
    <dgm:pt modelId="{E3EADAE7-3095-4B47-90CD-FB6B1A51A5A9}" type="pres">
      <dgm:prSet presAssocID="{8CC6A024-401F-4346-8805-BB2BF7176CAF}" presName="spaceRect" presStyleCnt="0"/>
      <dgm:spPr/>
    </dgm:pt>
    <dgm:pt modelId="{E4D5E913-8217-4251-BBDB-C1A11D67DC0E}" type="pres">
      <dgm:prSet presAssocID="{8CC6A024-401F-4346-8805-BB2BF7176CAF}" presName="textRect" presStyleLbl="revTx" presStyleIdx="1" presStyleCnt="4">
        <dgm:presLayoutVars>
          <dgm:chMax val="1"/>
          <dgm:chPref val="1"/>
        </dgm:presLayoutVars>
      </dgm:prSet>
      <dgm:spPr/>
    </dgm:pt>
    <dgm:pt modelId="{5B297D43-D1CF-4F51-B6A2-FE514EED7335}" type="pres">
      <dgm:prSet presAssocID="{0E6B6679-6DE8-4396-8067-0AF959D04252}" presName="sibTrans" presStyleCnt="0"/>
      <dgm:spPr/>
    </dgm:pt>
    <dgm:pt modelId="{B7016690-5E24-4479-AD1F-4FF5795AC84A}" type="pres">
      <dgm:prSet presAssocID="{3ED49FA9-4D89-4084-B489-77897B7B779A}" presName="compNode" presStyleCnt="0"/>
      <dgm:spPr/>
    </dgm:pt>
    <dgm:pt modelId="{BDAE1D97-59DC-4EEA-BF0A-B1A605E66E63}" type="pres">
      <dgm:prSet presAssocID="{3ED49FA9-4D89-4084-B489-77897B7B779A}" presName="iconBgRect" presStyleLbl="bgShp" presStyleIdx="2" presStyleCnt="4"/>
      <dgm:spPr>
        <a:prstGeom prst="round2DiagRect">
          <a:avLst>
            <a:gd name="adj1" fmla="val 29727"/>
            <a:gd name="adj2" fmla="val 0"/>
          </a:avLst>
        </a:prstGeom>
      </dgm:spPr>
    </dgm:pt>
    <dgm:pt modelId="{95E4DB96-221D-4B6E-8DBA-F88A9BF46C14}" type="pres">
      <dgm:prSet presAssocID="{3ED49FA9-4D89-4084-B489-77897B7B779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encil"/>
        </a:ext>
      </dgm:extLst>
    </dgm:pt>
    <dgm:pt modelId="{764BD804-2A3D-4547-BDA3-256F81D8CE1E}" type="pres">
      <dgm:prSet presAssocID="{3ED49FA9-4D89-4084-B489-77897B7B779A}" presName="spaceRect" presStyleCnt="0"/>
      <dgm:spPr/>
    </dgm:pt>
    <dgm:pt modelId="{C772B7B5-85E9-4FE3-8CAE-0239609871E6}" type="pres">
      <dgm:prSet presAssocID="{3ED49FA9-4D89-4084-B489-77897B7B779A}" presName="textRect" presStyleLbl="revTx" presStyleIdx="2" presStyleCnt="4">
        <dgm:presLayoutVars>
          <dgm:chMax val="1"/>
          <dgm:chPref val="1"/>
        </dgm:presLayoutVars>
      </dgm:prSet>
      <dgm:spPr/>
    </dgm:pt>
    <dgm:pt modelId="{BD7028FC-51B5-4C2D-B714-76A74574D9BB}" type="pres">
      <dgm:prSet presAssocID="{CF167E98-5C22-47D9-BE38-AE983ABF6E7E}" presName="sibTrans" presStyleCnt="0"/>
      <dgm:spPr/>
    </dgm:pt>
    <dgm:pt modelId="{9A1DE163-6535-48B8-B377-63BDE7261453}" type="pres">
      <dgm:prSet presAssocID="{BDCE890A-1BA2-4564-825C-76D34BC41160}" presName="compNode" presStyleCnt="0"/>
      <dgm:spPr/>
    </dgm:pt>
    <dgm:pt modelId="{1B1571F9-F932-4279-A55E-D5A4B20AE468}" type="pres">
      <dgm:prSet presAssocID="{BDCE890A-1BA2-4564-825C-76D34BC41160}" presName="iconBgRect" presStyleLbl="bgShp" presStyleIdx="3" presStyleCnt="4"/>
      <dgm:spPr>
        <a:prstGeom prst="round2DiagRect">
          <a:avLst>
            <a:gd name="adj1" fmla="val 29727"/>
            <a:gd name="adj2" fmla="val 0"/>
          </a:avLst>
        </a:prstGeom>
      </dgm:spPr>
    </dgm:pt>
    <dgm:pt modelId="{852263B7-4F8F-454D-8879-25367C6D7C50}" type="pres">
      <dgm:prSet presAssocID="{BDCE890A-1BA2-4564-825C-76D34BC4116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eacher"/>
        </a:ext>
      </dgm:extLst>
    </dgm:pt>
    <dgm:pt modelId="{D389FF04-7A18-460E-BBB5-ECD4C7A1367C}" type="pres">
      <dgm:prSet presAssocID="{BDCE890A-1BA2-4564-825C-76D34BC41160}" presName="spaceRect" presStyleCnt="0"/>
      <dgm:spPr/>
    </dgm:pt>
    <dgm:pt modelId="{39919494-1EF1-44F1-92F2-E5FA45F37ADB}" type="pres">
      <dgm:prSet presAssocID="{BDCE890A-1BA2-4564-825C-76D34BC41160}" presName="textRect" presStyleLbl="revTx" presStyleIdx="3" presStyleCnt="4">
        <dgm:presLayoutVars>
          <dgm:chMax val="1"/>
          <dgm:chPref val="1"/>
        </dgm:presLayoutVars>
      </dgm:prSet>
      <dgm:spPr/>
    </dgm:pt>
  </dgm:ptLst>
  <dgm:cxnLst>
    <dgm:cxn modelId="{BEAA2F08-F0D7-4B0A-A30F-645B696747D0}" srcId="{37343C16-6753-4035-81E8-56C0E8B96B9E}" destId="{8CC6A024-401F-4346-8805-BB2BF7176CAF}" srcOrd="1" destOrd="0" parTransId="{C662F694-8F3C-4193-BE8C-C83F788E3720}" sibTransId="{0E6B6679-6DE8-4396-8067-0AF959D04252}"/>
    <dgm:cxn modelId="{F11E9B08-B6B7-400B-A704-114DB15BF721}" srcId="{37343C16-6753-4035-81E8-56C0E8B96B9E}" destId="{9BF97AE9-3B79-42B9-A97A-3D7B7D6D0589}" srcOrd="0" destOrd="0" parTransId="{B15DDCF7-9166-49F4-852B-53D51BE823B6}" sibTransId="{0BF772A4-6E28-4D11-BBD2-5103AB24F848}"/>
    <dgm:cxn modelId="{A6353C24-B5B2-4B9B-98AD-A485D54E4EF4}" type="presOf" srcId="{8CC6A024-401F-4346-8805-BB2BF7176CAF}" destId="{E4D5E913-8217-4251-BBDB-C1A11D67DC0E}" srcOrd="0" destOrd="0" presId="urn:microsoft.com/office/officeart/2018/5/layout/IconLeafLabelList"/>
    <dgm:cxn modelId="{82486F3C-C3BF-4FD6-8E2D-EFBF5A26EB1B}" type="presOf" srcId="{37343C16-6753-4035-81E8-56C0E8B96B9E}" destId="{4BA4D8ED-195C-4F37-9F34-4FEAE442E11D}" srcOrd="0" destOrd="0" presId="urn:microsoft.com/office/officeart/2018/5/layout/IconLeafLabelList"/>
    <dgm:cxn modelId="{42204263-2F21-4D4D-B289-C5938034F2FE}" type="presOf" srcId="{9BF97AE9-3B79-42B9-A97A-3D7B7D6D0589}" destId="{32B9D503-C3CB-49E9-A9EF-B9090D220F48}" srcOrd="0" destOrd="0" presId="urn:microsoft.com/office/officeart/2018/5/layout/IconLeafLabelList"/>
    <dgm:cxn modelId="{AD3BD080-2333-4924-97B7-1E03A3037927}" srcId="{37343C16-6753-4035-81E8-56C0E8B96B9E}" destId="{BDCE890A-1BA2-4564-825C-76D34BC41160}" srcOrd="3" destOrd="0" parTransId="{CA4E8112-0BEB-4087-9D02-AD9E4E3AEBA9}" sibTransId="{BC74BB6C-8B13-4D26-83BC-9F03F01567A7}"/>
    <dgm:cxn modelId="{117F799C-23C3-4DFF-83AB-4E27C992958C}" type="presOf" srcId="{3ED49FA9-4D89-4084-B489-77897B7B779A}" destId="{C772B7B5-85E9-4FE3-8CAE-0239609871E6}" srcOrd="0" destOrd="0" presId="urn:microsoft.com/office/officeart/2018/5/layout/IconLeafLabelList"/>
    <dgm:cxn modelId="{0125BFEE-2171-40DE-B64B-776A74E6949D}" srcId="{37343C16-6753-4035-81E8-56C0E8B96B9E}" destId="{3ED49FA9-4D89-4084-B489-77897B7B779A}" srcOrd="2" destOrd="0" parTransId="{723B3A41-EF98-45DE-966A-E000DC81FF38}" sibTransId="{CF167E98-5C22-47D9-BE38-AE983ABF6E7E}"/>
    <dgm:cxn modelId="{8D4353EF-9B59-496B-86D8-66993226935E}" type="presOf" srcId="{BDCE890A-1BA2-4564-825C-76D34BC41160}" destId="{39919494-1EF1-44F1-92F2-E5FA45F37ADB}" srcOrd="0" destOrd="0" presId="urn:microsoft.com/office/officeart/2018/5/layout/IconLeafLabelList"/>
    <dgm:cxn modelId="{46C4A204-BB54-4577-B2F0-7D82A7EB5289}" type="presParOf" srcId="{4BA4D8ED-195C-4F37-9F34-4FEAE442E11D}" destId="{F368582E-A3E5-4DC4-825F-DC14858A2F9E}" srcOrd="0" destOrd="0" presId="urn:microsoft.com/office/officeart/2018/5/layout/IconLeafLabelList"/>
    <dgm:cxn modelId="{EA328BB0-D7D5-4562-9C9D-D2B18D728D29}" type="presParOf" srcId="{F368582E-A3E5-4DC4-825F-DC14858A2F9E}" destId="{3E66CEF4-0005-4A8D-BF1A-0A67F6597FD1}" srcOrd="0" destOrd="0" presId="urn:microsoft.com/office/officeart/2018/5/layout/IconLeafLabelList"/>
    <dgm:cxn modelId="{AA9695F7-0D4A-4C5A-AEE7-84A876585B69}" type="presParOf" srcId="{F368582E-A3E5-4DC4-825F-DC14858A2F9E}" destId="{5477A7D6-9404-4BBA-BA03-5D124EDE8E25}" srcOrd="1" destOrd="0" presId="urn:microsoft.com/office/officeart/2018/5/layout/IconLeafLabelList"/>
    <dgm:cxn modelId="{F71247DF-5BC3-4CBB-8085-F1231036A373}" type="presParOf" srcId="{F368582E-A3E5-4DC4-825F-DC14858A2F9E}" destId="{0AFA9537-AF60-4925-A8D7-D412C2FEBCE4}" srcOrd="2" destOrd="0" presId="urn:microsoft.com/office/officeart/2018/5/layout/IconLeafLabelList"/>
    <dgm:cxn modelId="{2A9A89F9-F8EF-4820-A8C5-95F62939D590}" type="presParOf" srcId="{F368582E-A3E5-4DC4-825F-DC14858A2F9E}" destId="{32B9D503-C3CB-49E9-A9EF-B9090D220F48}" srcOrd="3" destOrd="0" presId="urn:microsoft.com/office/officeart/2018/5/layout/IconLeafLabelList"/>
    <dgm:cxn modelId="{ECB5937F-5A70-4525-99D1-8416B286CBB9}" type="presParOf" srcId="{4BA4D8ED-195C-4F37-9F34-4FEAE442E11D}" destId="{923F5D1D-DDCC-4089-A6CD-6283C7EE6EC7}" srcOrd="1" destOrd="0" presId="urn:microsoft.com/office/officeart/2018/5/layout/IconLeafLabelList"/>
    <dgm:cxn modelId="{8539CE2D-5792-4C96-8BEF-CFBB962AF102}" type="presParOf" srcId="{4BA4D8ED-195C-4F37-9F34-4FEAE442E11D}" destId="{B954FDBE-2B29-4766-AFAC-81D3C2C37892}" srcOrd="2" destOrd="0" presId="urn:microsoft.com/office/officeart/2018/5/layout/IconLeafLabelList"/>
    <dgm:cxn modelId="{FA3CB5E3-41CC-4196-8AF4-2C0D56CA1BB6}" type="presParOf" srcId="{B954FDBE-2B29-4766-AFAC-81D3C2C37892}" destId="{F56F3953-82F3-49F3-85AF-8E337424645E}" srcOrd="0" destOrd="0" presId="urn:microsoft.com/office/officeart/2018/5/layout/IconLeafLabelList"/>
    <dgm:cxn modelId="{A60CE769-1D50-4179-AA0C-3F6A9B6920D3}" type="presParOf" srcId="{B954FDBE-2B29-4766-AFAC-81D3C2C37892}" destId="{149A1FAE-0128-4599-BAC0-04C89B9A7268}" srcOrd="1" destOrd="0" presId="urn:microsoft.com/office/officeart/2018/5/layout/IconLeafLabelList"/>
    <dgm:cxn modelId="{FE0A3EA4-CF9A-48C9-972D-DF48DB4F56D5}" type="presParOf" srcId="{B954FDBE-2B29-4766-AFAC-81D3C2C37892}" destId="{E3EADAE7-3095-4B47-90CD-FB6B1A51A5A9}" srcOrd="2" destOrd="0" presId="urn:microsoft.com/office/officeart/2018/5/layout/IconLeafLabelList"/>
    <dgm:cxn modelId="{59155C83-531C-4FDA-8320-981380FF216F}" type="presParOf" srcId="{B954FDBE-2B29-4766-AFAC-81D3C2C37892}" destId="{E4D5E913-8217-4251-BBDB-C1A11D67DC0E}" srcOrd="3" destOrd="0" presId="urn:microsoft.com/office/officeart/2018/5/layout/IconLeafLabelList"/>
    <dgm:cxn modelId="{481860BE-50B4-4615-939B-26872FB51ECF}" type="presParOf" srcId="{4BA4D8ED-195C-4F37-9F34-4FEAE442E11D}" destId="{5B297D43-D1CF-4F51-B6A2-FE514EED7335}" srcOrd="3" destOrd="0" presId="urn:microsoft.com/office/officeart/2018/5/layout/IconLeafLabelList"/>
    <dgm:cxn modelId="{11468D4E-2AD1-46F6-9484-4F292376A0C0}" type="presParOf" srcId="{4BA4D8ED-195C-4F37-9F34-4FEAE442E11D}" destId="{B7016690-5E24-4479-AD1F-4FF5795AC84A}" srcOrd="4" destOrd="0" presId="urn:microsoft.com/office/officeart/2018/5/layout/IconLeafLabelList"/>
    <dgm:cxn modelId="{4A99EC1C-465B-47F7-B155-758FB68B7D96}" type="presParOf" srcId="{B7016690-5E24-4479-AD1F-4FF5795AC84A}" destId="{BDAE1D97-59DC-4EEA-BF0A-B1A605E66E63}" srcOrd="0" destOrd="0" presId="urn:microsoft.com/office/officeart/2018/5/layout/IconLeafLabelList"/>
    <dgm:cxn modelId="{CE2D59EC-A9DD-4775-BD40-8AD148F91C23}" type="presParOf" srcId="{B7016690-5E24-4479-AD1F-4FF5795AC84A}" destId="{95E4DB96-221D-4B6E-8DBA-F88A9BF46C14}" srcOrd="1" destOrd="0" presId="urn:microsoft.com/office/officeart/2018/5/layout/IconLeafLabelList"/>
    <dgm:cxn modelId="{65501993-BC6B-4804-A768-1C851E6BD5F7}" type="presParOf" srcId="{B7016690-5E24-4479-AD1F-4FF5795AC84A}" destId="{764BD804-2A3D-4547-BDA3-256F81D8CE1E}" srcOrd="2" destOrd="0" presId="urn:microsoft.com/office/officeart/2018/5/layout/IconLeafLabelList"/>
    <dgm:cxn modelId="{F1A8BD88-175F-4986-B003-E55318942E72}" type="presParOf" srcId="{B7016690-5E24-4479-AD1F-4FF5795AC84A}" destId="{C772B7B5-85E9-4FE3-8CAE-0239609871E6}" srcOrd="3" destOrd="0" presId="urn:microsoft.com/office/officeart/2018/5/layout/IconLeafLabelList"/>
    <dgm:cxn modelId="{40FF5B51-9D75-4C42-9899-24AF13B95F62}" type="presParOf" srcId="{4BA4D8ED-195C-4F37-9F34-4FEAE442E11D}" destId="{BD7028FC-51B5-4C2D-B714-76A74574D9BB}" srcOrd="5" destOrd="0" presId="urn:microsoft.com/office/officeart/2018/5/layout/IconLeafLabelList"/>
    <dgm:cxn modelId="{77F75F2E-2DE5-4025-BB39-0E30AFC22298}" type="presParOf" srcId="{4BA4D8ED-195C-4F37-9F34-4FEAE442E11D}" destId="{9A1DE163-6535-48B8-B377-63BDE7261453}" srcOrd="6" destOrd="0" presId="urn:microsoft.com/office/officeart/2018/5/layout/IconLeafLabelList"/>
    <dgm:cxn modelId="{913CEA2F-7DAC-48E1-9963-2A58EEE1AA0C}" type="presParOf" srcId="{9A1DE163-6535-48B8-B377-63BDE7261453}" destId="{1B1571F9-F932-4279-A55E-D5A4B20AE468}" srcOrd="0" destOrd="0" presId="urn:microsoft.com/office/officeart/2018/5/layout/IconLeafLabelList"/>
    <dgm:cxn modelId="{331ED877-B6ED-4694-BB5B-8A9C6C365080}" type="presParOf" srcId="{9A1DE163-6535-48B8-B377-63BDE7261453}" destId="{852263B7-4F8F-454D-8879-25367C6D7C50}" srcOrd="1" destOrd="0" presId="urn:microsoft.com/office/officeart/2018/5/layout/IconLeafLabelList"/>
    <dgm:cxn modelId="{3081113D-3E9B-431B-8E88-B69630CE87FC}" type="presParOf" srcId="{9A1DE163-6535-48B8-B377-63BDE7261453}" destId="{D389FF04-7A18-460E-BBB5-ECD4C7A1367C}" srcOrd="2" destOrd="0" presId="urn:microsoft.com/office/officeart/2018/5/layout/IconLeafLabelList"/>
    <dgm:cxn modelId="{39E0E930-708E-4F78-9776-0467FD7A8DF0}" type="presParOf" srcId="{9A1DE163-6535-48B8-B377-63BDE7261453}" destId="{39919494-1EF1-44F1-92F2-E5FA45F37ADB}"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9B8890-A3B9-4D17-96A8-64AEE5A19E6C}"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9059DD54-AB0F-462D-9055-0C6C95115616}">
      <dgm:prSet/>
      <dgm:spPr/>
      <dgm:t>
        <a:bodyPr/>
        <a:lstStyle/>
        <a:p>
          <a:r>
            <a:rPr lang="en-US" dirty="0"/>
            <a:t>“What surprised me most was that this class didn’t just teach me how to use AI; it taught me how to think about it. AI wasn’t presented as some magic tool that would solve legal problems on its own. Instead, we learned how AI could help </a:t>
          </a:r>
          <a:r>
            <a:rPr lang="en-US" i="1" dirty="0"/>
            <a:t>us</a:t>
          </a:r>
          <a:r>
            <a:rPr lang="en-US" dirty="0"/>
            <a:t> do the work better, but only if we were willing to engage critically and thoughtfully with it. The class wasn’t about copying answers. It was about arguing with AI, challenging it, pushing back, and . . . realizing that the best lawyer in the room is still the human one.”</a:t>
          </a:r>
        </a:p>
      </dgm:t>
    </dgm:pt>
    <dgm:pt modelId="{60114DE4-6959-47B7-A824-450E47085505}" type="parTrans" cxnId="{40C2792F-E8F5-400F-BFA1-20DBB3427E35}">
      <dgm:prSet/>
      <dgm:spPr/>
      <dgm:t>
        <a:bodyPr/>
        <a:lstStyle/>
        <a:p>
          <a:endParaRPr lang="en-US"/>
        </a:p>
      </dgm:t>
    </dgm:pt>
    <dgm:pt modelId="{ED3E86AF-28FA-4372-89B7-0AAF16570DBD}" type="sibTrans" cxnId="{40C2792F-E8F5-400F-BFA1-20DBB3427E35}">
      <dgm:prSet/>
      <dgm:spPr/>
      <dgm:t>
        <a:bodyPr/>
        <a:lstStyle/>
        <a:p>
          <a:endParaRPr lang="en-US"/>
        </a:p>
      </dgm:t>
    </dgm:pt>
    <dgm:pt modelId="{D5BE73DC-51F1-495D-BAA4-269C0A76B625}">
      <dgm:prSet/>
      <dgm:spPr/>
      <dgm:t>
        <a:bodyPr/>
        <a:lstStyle/>
        <a:p>
          <a:r>
            <a:rPr lang="en-US"/>
            <a:t>“I learned to ask AI for help, but never to trust it blindly.”</a:t>
          </a:r>
        </a:p>
      </dgm:t>
    </dgm:pt>
    <dgm:pt modelId="{5B2528BF-3FC3-4700-A2AE-AA0398B1FA65}" type="parTrans" cxnId="{44EAFEEB-CE3B-42CE-9AC6-541E1743A52C}">
      <dgm:prSet/>
      <dgm:spPr/>
      <dgm:t>
        <a:bodyPr/>
        <a:lstStyle/>
        <a:p>
          <a:endParaRPr lang="en-US"/>
        </a:p>
      </dgm:t>
    </dgm:pt>
    <dgm:pt modelId="{4D77D774-E408-4A88-B3B4-B51CB3C4D842}" type="sibTrans" cxnId="{44EAFEEB-CE3B-42CE-9AC6-541E1743A52C}">
      <dgm:prSet/>
      <dgm:spPr/>
      <dgm:t>
        <a:bodyPr/>
        <a:lstStyle/>
        <a:p>
          <a:endParaRPr lang="en-US"/>
        </a:p>
      </dgm:t>
    </dgm:pt>
    <dgm:pt modelId="{470D23D2-5604-4DD6-A907-6338126BEC33}" type="pres">
      <dgm:prSet presAssocID="{7C9B8890-A3B9-4D17-96A8-64AEE5A19E6C}" presName="linear" presStyleCnt="0">
        <dgm:presLayoutVars>
          <dgm:animLvl val="lvl"/>
          <dgm:resizeHandles val="exact"/>
        </dgm:presLayoutVars>
      </dgm:prSet>
      <dgm:spPr/>
    </dgm:pt>
    <dgm:pt modelId="{288D77B6-0B6F-4998-BCFE-63B26146979E}" type="pres">
      <dgm:prSet presAssocID="{9059DD54-AB0F-462D-9055-0C6C95115616}" presName="parentText" presStyleLbl="node1" presStyleIdx="0" presStyleCnt="2">
        <dgm:presLayoutVars>
          <dgm:chMax val="0"/>
          <dgm:bulletEnabled val="1"/>
        </dgm:presLayoutVars>
      </dgm:prSet>
      <dgm:spPr/>
    </dgm:pt>
    <dgm:pt modelId="{FB05C6AB-8B16-474A-BC89-35AD90300028}" type="pres">
      <dgm:prSet presAssocID="{ED3E86AF-28FA-4372-89B7-0AAF16570DBD}" presName="spacer" presStyleCnt="0"/>
      <dgm:spPr/>
    </dgm:pt>
    <dgm:pt modelId="{1527E763-1C3E-432E-9363-1F43FB68A40D}" type="pres">
      <dgm:prSet presAssocID="{D5BE73DC-51F1-495D-BAA4-269C0A76B625}" presName="parentText" presStyleLbl="node1" presStyleIdx="1" presStyleCnt="2">
        <dgm:presLayoutVars>
          <dgm:chMax val="0"/>
          <dgm:bulletEnabled val="1"/>
        </dgm:presLayoutVars>
      </dgm:prSet>
      <dgm:spPr/>
    </dgm:pt>
  </dgm:ptLst>
  <dgm:cxnLst>
    <dgm:cxn modelId="{6BD40D20-BFFA-417B-BC0F-9108371F4A19}" type="presOf" srcId="{7C9B8890-A3B9-4D17-96A8-64AEE5A19E6C}" destId="{470D23D2-5604-4DD6-A907-6338126BEC33}" srcOrd="0" destOrd="0" presId="urn:microsoft.com/office/officeart/2005/8/layout/vList2"/>
    <dgm:cxn modelId="{40C2792F-E8F5-400F-BFA1-20DBB3427E35}" srcId="{7C9B8890-A3B9-4D17-96A8-64AEE5A19E6C}" destId="{9059DD54-AB0F-462D-9055-0C6C95115616}" srcOrd="0" destOrd="0" parTransId="{60114DE4-6959-47B7-A824-450E47085505}" sibTransId="{ED3E86AF-28FA-4372-89B7-0AAF16570DBD}"/>
    <dgm:cxn modelId="{956A6C92-907C-4499-B365-35CAD5C4C4CA}" type="presOf" srcId="{D5BE73DC-51F1-495D-BAA4-269C0A76B625}" destId="{1527E763-1C3E-432E-9363-1F43FB68A40D}" srcOrd="0" destOrd="0" presId="urn:microsoft.com/office/officeart/2005/8/layout/vList2"/>
    <dgm:cxn modelId="{F9DB7C96-D86A-435E-9E41-85D124A3A918}" type="presOf" srcId="{9059DD54-AB0F-462D-9055-0C6C95115616}" destId="{288D77B6-0B6F-4998-BCFE-63B26146979E}" srcOrd="0" destOrd="0" presId="urn:microsoft.com/office/officeart/2005/8/layout/vList2"/>
    <dgm:cxn modelId="{44EAFEEB-CE3B-42CE-9AC6-541E1743A52C}" srcId="{7C9B8890-A3B9-4D17-96A8-64AEE5A19E6C}" destId="{D5BE73DC-51F1-495D-BAA4-269C0A76B625}" srcOrd="1" destOrd="0" parTransId="{5B2528BF-3FC3-4700-A2AE-AA0398B1FA65}" sibTransId="{4D77D774-E408-4A88-B3B4-B51CB3C4D842}"/>
    <dgm:cxn modelId="{B77455B6-FCD7-401F-87DE-78535B1C4454}" type="presParOf" srcId="{470D23D2-5604-4DD6-A907-6338126BEC33}" destId="{288D77B6-0B6F-4998-BCFE-63B26146979E}" srcOrd="0" destOrd="0" presId="urn:microsoft.com/office/officeart/2005/8/layout/vList2"/>
    <dgm:cxn modelId="{96EFFC85-455D-4E86-859B-6C43304924DE}" type="presParOf" srcId="{470D23D2-5604-4DD6-A907-6338126BEC33}" destId="{FB05C6AB-8B16-474A-BC89-35AD90300028}" srcOrd="1" destOrd="0" presId="urn:microsoft.com/office/officeart/2005/8/layout/vList2"/>
    <dgm:cxn modelId="{B663CE45-919B-41D9-A92A-B7F2B1961F3E}" type="presParOf" srcId="{470D23D2-5604-4DD6-A907-6338126BEC33}" destId="{1527E763-1C3E-432E-9363-1F43FB68A40D}"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E24A32F-9790-4C72-AC6C-0EBA0B5056EB}"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09C10925-1D03-46F4-808F-908B47ABE23E}">
      <dgm:prSet/>
      <dgm:spPr/>
      <dgm:t>
        <a:bodyPr/>
        <a:lstStyle/>
        <a:p>
          <a:r>
            <a:rPr lang="en-US"/>
            <a:t>“I hope other students take this course not because it’s trendy or because AI is ‘everywhere,’ but because it teaches you to be a better thinker and a better advocate. You don’t have to be tech-savvy to take it. You just have to be curious, open-minded, and ready to learn.”</a:t>
          </a:r>
        </a:p>
      </dgm:t>
    </dgm:pt>
    <dgm:pt modelId="{ADD75566-7EF9-4C76-9E7A-C351BBF9E281}" type="parTrans" cxnId="{D1A8CD12-BF34-4CF0-9A2D-09940A27716C}">
      <dgm:prSet/>
      <dgm:spPr/>
      <dgm:t>
        <a:bodyPr/>
        <a:lstStyle/>
        <a:p>
          <a:endParaRPr lang="en-US"/>
        </a:p>
      </dgm:t>
    </dgm:pt>
    <dgm:pt modelId="{330E2F0A-08C3-4680-865F-3C680EE67D31}" type="sibTrans" cxnId="{D1A8CD12-BF34-4CF0-9A2D-09940A27716C}">
      <dgm:prSet/>
      <dgm:spPr/>
      <dgm:t>
        <a:bodyPr/>
        <a:lstStyle/>
        <a:p>
          <a:endParaRPr lang="en-US"/>
        </a:p>
      </dgm:t>
    </dgm:pt>
    <dgm:pt modelId="{57B3529C-05D1-43E2-B94A-98C4144D0B5B}">
      <dgm:prSet/>
      <dgm:spPr/>
      <dgm:t>
        <a:bodyPr/>
        <a:lstStyle/>
        <a:p>
          <a:r>
            <a:rPr lang="en-US"/>
            <a:t>“AI is here to stay, whether we like it or not. This class helped me see that’s not a bad thing, as long as lawyers remember that AI is just one tool in the toolkit, not the person holding the pen.”</a:t>
          </a:r>
        </a:p>
      </dgm:t>
    </dgm:pt>
    <dgm:pt modelId="{35A7C0E3-FC4A-4638-BFE6-FB73DF0D861C}" type="parTrans" cxnId="{D7C36F6F-FDF6-48BA-ABFF-47067CE0E72C}">
      <dgm:prSet/>
      <dgm:spPr/>
      <dgm:t>
        <a:bodyPr/>
        <a:lstStyle/>
        <a:p>
          <a:endParaRPr lang="en-US"/>
        </a:p>
      </dgm:t>
    </dgm:pt>
    <dgm:pt modelId="{5A5272D8-4FBA-404E-B072-D9ED79D04EAA}" type="sibTrans" cxnId="{D7C36F6F-FDF6-48BA-ABFF-47067CE0E72C}">
      <dgm:prSet/>
      <dgm:spPr/>
      <dgm:t>
        <a:bodyPr/>
        <a:lstStyle/>
        <a:p>
          <a:endParaRPr lang="en-US"/>
        </a:p>
      </dgm:t>
    </dgm:pt>
    <dgm:pt modelId="{A039AA76-269C-4F9C-AD15-3AC04F53879E}">
      <dgm:prSet/>
      <dgm:spPr/>
      <dgm:t>
        <a:bodyPr/>
        <a:lstStyle/>
        <a:p>
          <a:r>
            <a:rPr lang="en-US"/>
            <a:t>“AI won’t write your legal argument for you, but it </a:t>
          </a:r>
          <a:r>
            <a:rPr lang="en-US" i="1"/>
            <a:t>can</a:t>
          </a:r>
          <a:r>
            <a:rPr lang="en-US"/>
            <a:t> help you say it better. Think of it as a writing coach that never sleeps. Just make sure you’re the one calling the shots.”</a:t>
          </a:r>
        </a:p>
      </dgm:t>
    </dgm:pt>
    <dgm:pt modelId="{21E16AAA-D99B-42DC-8563-7E305AAB0400}" type="parTrans" cxnId="{A46EB942-B8F2-481C-A45A-7C0906A2B4F5}">
      <dgm:prSet/>
      <dgm:spPr/>
      <dgm:t>
        <a:bodyPr/>
        <a:lstStyle/>
        <a:p>
          <a:endParaRPr lang="en-US"/>
        </a:p>
      </dgm:t>
    </dgm:pt>
    <dgm:pt modelId="{41567874-0A6D-4ACD-9CCD-2655B54377FC}" type="sibTrans" cxnId="{A46EB942-B8F2-481C-A45A-7C0906A2B4F5}">
      <dgm:prSet/>
      <dgm:spPr/>
      <dgm:t>
        <a:bodyPr/>
        <a:lstStyle/>
        <a:p>
          <a:endParaRPr lang="en-US"/>
        </a:p>
      </dgm:t>
    </dgm:pt>
    <dgm:pt modelId="{800AFA4E-0C47-4C22-8753-CBF14DD56C91}" type="pres">
      <dgm:prSet presAssocID="{6E24A32F-9790-4C72-AC6C-0EBA0B5056EB}" presName="linear" presStyleCnt="0">
        <dgm:presLayoutVars>
          <dgm:animLvl val="lvl"/>
          <dgm:resizeHandles val="exact"/>
        </dgm:presLayoutVars>
      </dgm:prSet>
      <dgm:spPr/>
    </dgm:pt>
    <dgm:pt modelId="{EFD47013-CA1F-4DB1-9902-CE24CB9FCC6B}" type="pres">
      <dgm:prSet presAssocID="{09C10925-1D03-46F4-808F-908B47ABE23E}" presName="parentText" presStyleLbl="node1" presStyleIdx="0" presStyleCnt="3">
        <dgm:presLayoutVars>
          <dgm:chMax val="0"/>
          <dgm:bulletEnabled val="1"/>
        </dgm:presLayoutVars>
      </dgm:prSet>
      <dgm:spPr/>
    </dgm:pt>
    <dgm:pt modelId="{5862F319-5A88-4DCB-91D6-56FB03B036FC}" type="pres">
      <dgm:prSet presAssocID="{330E2F0A-08C3-4680-865F-3C680EE67D31}" presName="spacer" presStyleCnt="0"/>
      <dgm:spPr/>
    </dgm:pt>
    <dgm:pt modelId="{50B5A58A-813F-435A-92D6-8980D3AB1FBF}" type="pres">
      <dgm:prSet presAssocID="{57B3529C-05D1-43E2-B94A-98C4144D0B5B}" presName="parentText" presStyleLbl="node1" presStyleIdx="1" presStyleCnt="3">
        <dgm:presLayoutVars>
          <dgm:chMax val="0"/>
          <dgm:bulletEnabled val="1"/>
        </dgm:presLayoutVars>
      </dgm:prSet>
      <dgm:spPr/>
    </dgm:pt>
    <dgm:pt modelId="{B2D17888-DACF-4BC7-8072-E7113EC7F57A}" type="pres">
      <dgm:prSet presAssocID="{5A5272D8-4FBA-404E-B072-D9ED79D04EAA}" presName="spacer" presStyleCnt="0"/>
      <dgm:spPr/>
    </dgm:pt>
    <dgm:pt modelId="{6FC6650D-15FC-45E9-B303-B430DDCBA285}" type="pres">
      <dgm:prSet presAssocID="{A039AA76-269C-4F9C-AD15-3AC04F53879E}" presName="parentText" presStyleLbl="node1" presStyleIdx="2" presStyleCnt="3">
        <dgm:presLayoutVars>
          <dgm:chMax val="0"/>
          <dgm:bulletEnabled val="1"/>
        </dgm:presLayoutVars>
      </dgm:prSet>
      <dgm:spPr/>
    </dgm:pt>
  </dgm:ptLst>
  <dgm:cxnLst>
    <dgm:cxn modelId="{D1A8CD12-BF34-4CF0-9A2D-09940A27716C}" srcId="{6E24A32F-9790-4C72-AC6C-0EBA0B5056EB}" destId="{09C10925-1D03-46F4-808F-908B47ABE23E}" srcOrd="0" destOrd="0" parTransId="{ADD75566-7EF9-4C76-9E7A-C351BBF9E281}" sibTransId="{330E2F0A-08C3-4680-865F-3C680EE67D31}"/>
    <dgm:cxn modelId="{EAD93A31-73CA-4D24-B667-E691A2528EDB}" type="presOf" srcId="{A039AA76-269C-4F9C-AD15-3AC04F53879E}" destId="{6FC6650D-15FC-45E9-B303-B430DDCBA285}" srcOrd="0" destOrd="0" presId="urn:microsoft.com/office/officeart/2005/8/layout/vList2"/>
    <dgm:cxn modelId="{A46EB942-B8F2-481C-A45A-7C0906A2B4F5}" srcId="{6E24A32F-9790-4C72-AC6C-0EBA0B5056EB}" destId="{A039AA76-269C-4F9C-AD15-3AC04F53879E}" srcOrd="2" destOrd="0" parTransId="{21E16AAA-D99B-42DC-8563-7E305AAB0400}" sibTransId="{41567874-0A6D-4ACD-9CCD-2655B54377FC}"/>
    <dgm:cxn modelId="{D7C36F6F-FDF6-48BA-ABFF-47067CE0E72C}" srcId="{6E24A32F-9790-4C72-AC6C-0EBA0B5056EB}" destId="{57B3529C-05D1-43E2-B94A-98C4144D0B5B}" srcOrd="1" destOrd="0" parTransId="{35A7C0E3-FC4A-4638-BFE6-FB73DF0D861C}" sibTransId="{5A5272D8-4FBA-404E-B072-D9ED79D04EAA}"/>
    <dgm:cxn modelId="{E81DD07F-26C3-41FE-A264-9C3FA3639201}" type="presOf" srcId="{09C10925-1D03-46F4-808F-908B47ABE23E}" destId="{EFD47013-CA1F-4DB1-9902-CE24CB9FCC6B}" srcOrd="0" destOrd="0" presId="urn:microsoft.com/office/officeart/2005/8/layout/vList2"/>
    <dgm:cxn modelId="{0B52158D-4C73-49AA-ACA0-AF6DAC1FB496}" type="presOf" srcId="{57B3529C-05D1-43E2-B94A-98C4144D0B5B}" destId="{50B5A58A-813F-435A-92D6-8980D3AB1FBF}" srcOrd="0" destOrd="0" presId="urn:microsoft.com/office/officeart/2005/8/layout/vList2"/>
    <dgm:cxn modelId="{2C03F5B7-4616-4EE8-966A-C0DC7A1DEB00}" type="presOf" srcId="{6E24A32F-9790-4C72-AC6C-0EBA0B5056EB}" destId="{800AFA4E-0C47-4C22-8753-CBF14DD56C91}" srcOrd="0" destOrd="0" presId="urn:microsoft.com/office/officeart/2005/8/layout/vList2"/>
    <dgm:cxn modelId="{8A55ABD6-1E40-4F91-8753-8290370A4435}" type="presParOf" srcId="{800AFA4E-0C47-4C22-8753-CBF14DD56C91}" destId="{EFD47013-CA1F-4DB1-9902-CE24CB9FCC6B}" srcOrd="0" destOrd="0" presId="urn:microsoft.com/office/officeart/2005/8/layout/vList2"/>
    <dgm:cxn modelId="{5326DBC6-4C86-46A3-B974-8C608734003B}" type="presParOf" srcId="{800AFA4E-0C47-4C22-8753-CBF14DD56C91}" destId="{5862F319-5A88-4DCB-91D6-56FB03B036FC}" srcOrd="1" destOrd="0" presId="urn:microsoft.com/office/officeart/2005/8/layout/vList2"/>
    <dgm:cxn modelId="{F26313E3-49C4-400E-9D0F-73E08D0B49C4}" type="presParOf" srcId="{800AFA4E-0C47-4C22-8753-CBF14DD56C91}" destId="{50B5A58A-813F-435A-92D6-8980D3AB1FBF}" srcOrd="2" destOrd="0" presId="urn:microsoft.com/office/officeart/2005/8/layout/vList2"/>
    <dgm:cxn modelId="{EDC2025A-2DA1-4FFD-A018-8E399DEBEF51}" type="presParOf" srcId="{800AFA4E-0C47-4C22-8753-CBF14DD56C91}" destId="{B2D17888-DACF-4BC7-8072-E7113EC7F57A}" srcOrd="3" destOrd="0" presId="urn:microsoft.com/office/officeart/2005/8/layout/vList2"/>
    <dgm:cxn modelId="{DDD0D478-2A9F-4A78-8885-824C6091FBCC}" type="presParOf" srcId="{800AFA4E-0C47-4C22-8753-CBF14DD56C91}" destId="{6FC6650D-15FC-45E9-B303-B430DDCBA28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DA96F15-2A94-4B83-AE91-62D44B6E9884}"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77C2BA5A-BCFC-4943-8319-544172C0BDF7}">
      <dgm:prSet/>
      <dgm:spPr/>
      <dgm:t>
        <a:bodyPr/>
        <a:lstStyle/>
        <a:p>
          <a:r>
            <a:rPr lang="en-US"/>
            <a:t>“AI didn’t write my memo for me, but it made my writing process faster and made my writing clearer and more focused.  For legal professionals looking to save time without sacrificing quality, AI is worth exploring—not as a shortcut, but as a tool to sharpen your thinking and support your craft.”</a:t>
          </a:r>
        </a:p>
      </dgm:t>
    </dgm:pt>
    <dgm:pt modelId="{45044B09-A16A-4852-BD3A-1554BA50CF6B}" type="parTrans" cxnId="{FD121CBC-7D1C-426F-9355-9E03053FB29C}">
      <dgm:prSet/>
      <dgm:spPr/>
      <dgm:t>
        <a:bodyPr/>
        <a:lstStyle/>
        <a:p>
          <a:endParaRPr lang="en-US"/>
        </a:p>
      </dgm:t>
    </dgm:pt>
    <dgm:pt modelId="{DB6F241D-CB57-46C6-B57D-DDF7D4C363B9}" type="sibTrans" cxnId="{FD121CBC-7D1C-426F-9355-9E03053FB29C}">
      <dgm:prSet/>
      <dgm:spPr/>
      <dgm:t>
        <a:bodyPr/>
        <a:lstStyle/>
        <a:p>
          <a:endParaRPr lang="en-US"/>
        </a:p>
      </dgm:t>
    </dgm:pt>
    <dgm:pt modelId="{50038D7B-1FEF-4381-AAF0-03FEAB0D270C}">
      <dgm:prSet/>
      <dgm:spPr/>
      <dgm:t>
        <a:bodyPr/>
        <a:lstStyle/>
        <a:p>
          <a:r>
            <a:rPr lang="en-US"/>
            <a:t>“If you’re in law school or practicing law, don’t wait for someone to tell you it’s okay to use these tools. Start experimenting now. The future isn’t AI replacing lawyers. It’s lawyers who understand AI outperforming those who don’t.”</a:t>
          </a:r>
        </a:p>
      </dgm:t>
    </dgm:pt>
    <dgm:pt modelId="{911CC3E5-DB65-4BE2-B3C0-31704CCC4A66}" type="parTrans" cxnId="{0CE2F2A5-B8B9-4C60-941D-D606A21F3124}">
      <dgm:prSet/>
      <dgm:spPr/>
      <dgm:t>
        <a:bodyPr/>
        <a:lstStyle/>
        <a:p>
          <a:endParaRPr lang="en-US"/>
        </a:p>
      </dgm:t>
    </dgm:pt>
    <dgm:pt modelId="{E4D6BED5-054C-4B9A-9CCE-1555D0C43621}" type="sibTrans" cxnId="{0CE2F2A5-B8B9-4C60-941D-D606A21F3124}">
      <dgm:prSet/>
      <dgm:spPr/>
      <dgm:t>
        <a:bodyPr/>
        <a:lstStyle/>
        <a:p>
          <a:endParaRPr lang="en-US"/>
        </a:p>
      </dgm:t>
    </dgm:pt>
    <dgm:pt modelId="{F3AF9F7F-4F26-49D1-A08F-747E3DB31CE9}" type="pres">
      <dgm:prSet presAssocID="{7DA96F15-2A94-4B83-AE91-62D44B6E9884}" presName="linear" presStyleCnt="0">
        <dgm:presLayoutVars>
          <dgm:animLvl val="lvl"/>
          <dgm:resizeHandles val="exact"/>
        </dgm:presLayoutVars>
      </dgm:prSet>
      <dgm:spPr/>
    </dgm:pt>
    <dgm:pt modelId="{45FEEBE2-1324-430E-A7CA-4F5356BA6B56}" type="pres">
      <dgm:prSet presAssocID="{77C2BA5A-BCFC-4943-8319-544172C0BDF7}" presName="parentText" presStyleLbl="node1" presStyleIdx="0" presStyleCnt="2">
        <dgm:presLayoutVars>
          <dgm:chMax val="0"/>
          <dgm:bulletEnabled val="1"/>
        </dgm:presLayoutVars>
      </dgm:prSet>
      <dgm:spPr/>
    </dgm:pt>
    <dgm:pt modelId="{8E992623-6D4E-4237-9A32-D3FD35F13064}" type="pres">
      <dgm:prSet presAssocID="{DB6F241D-CB57-46C6-B57D-DDF7D4C363B9}" presName="spacer" presStyleCnt="0"/>
      <dgm:spPr/>
    </dgm:pt>
    <dgm:pt modelId="{07F53DAD-3B9C-476E-96A0-B0D3449E143D}" type="pres">
      <dgm:prSet presAssocID="{50038D7B-1FEF-4381-AAF0-03FEAB0D270C}" presName="parentText" presStyleLbl="node1" presStyleIdx="1" presStyleCnt="2">
        <dgm:presLayoutVars>
          <dgm:chMax val="0"/>
          <dgm:bulletEnabled val="1"/>
        </dgm:presLayoutVars>
      </dgm:prSet>
      <dgm:spPr/>
    </dgm:pt>
  </dgm:ptLst>
  <dgm:cxnLst>
    <dgm:cxn modelId="{2BA73342-DAB9-474A-BA73-A64F95341103}" type="presOf" srcId="{77C2BA5A-BCFC-4943-8319-544172C0BDF7}" destId="{45FEEBE2-1324-430E-A7CA-4F5356BA6B56}" srcOrd="0" destOrd="0" presId="urn:microsoft.com/office/officeart/2005/8/layout/vList2"/>
    <dgm:cxn modelId="{D6520B4C-DB17-4C59-9748-872EA56A2558}" type="presOf" srcId="{7DA96F15-2A94-4B83-AE91-62D44B6E9884}" destId="{F3AF9F7F-4F26-49D1-A08F-747E3DB31CE9}" srcOrd="0" destOrd="0" presId="urn:microsoft.com/office/officeart/2005/8/layout/vList2"/>
    <dgm:cxn modelId="{0CE2F2A5-B8B9-4C60-941D-D606A21F3124}" srcId="{7DA96F15-2A94-4B83-AE91-62D44B6E9884}" destId="{50038D7B-1FEF-4381-AAF0-03FEAB0D270C}" srcOrd="1" destOrd="0" parTransId="{911CC3E5-DB65-4BE2-B3C0-31704CCC4A66}" sibTransId="{E4D6BED5-054C-4B9A-9CCE-1555D0C43621}"/>
    <dgm:cxn modelId="{FD121CBC-7D1C-426F-9355-9E03053FB29C}" srcId="{7DA96F15-2A94-4B83-AE91-62D44B6E9884}" destId="{77C2BA5A-BCFC-4943-8319-544172C0BDF7}" srcOrd="0" destOrd="0" parTransId="{45044B09-A16A-4852-BD3A-1554BA50CF6B}" sibTransId="{DB6F241D-CB57-46C6-B57D-DDF7D4C363B9}"/>
    <dgm:cxn modelId="{455B74EA-D022-4184-8001-C242F2A96F1C}" type="presOf" srcId="{50038D7B-1FEF-4381-AAF0-03FEAB0D270C}" destId="{07F53DAD-3B9C-476E-96A0-B0D3449E143D}" srcOrd="0" destOrd="0" presId="urn:microsoft.com/office/officeart/2005/8/layout/vList2"/>
    <dgm:cxn modelId="{613FFEAC-52F3-4C7E-AC25-735E2179E608}" type="presParOf" srcId="{F3AF9F7F-4F26-49D1-A08F-747E3DB31CE9}" destId="{45FEEBE2-1324-430E-A7CA-4F5356BA6B56}" srcOrd="0" destOrd="0" presId="urn:microsoft.com/office/officeart/2005/8/layout/vList2"/>
    <dgm:cxn modelId="{DB39B934-AEE3-45B4-8211-066E0EA2587F}" type="presParOf" srcId="{F3AF9F7F-4F26-49D1-A08F-747E3DB31CE9}" destId="{8E992623-6D4E-4237-9A32-D3FD35F13064}" srcOrd="1" destOrd="0" presId="urn:microsoft.com/office/officeart/2005/8/layout/vList2"/>
    <dgm:cxn modelId="{A359120C-0D06-48B2-9C6E-BDFB2BCB0C0B}" type="presParOf" srcId="{F3AF9F7F-4F26-49D1-A08F-747E3DB31CE9}" destId="{07F53DAD-3B9C-476E-96A0-B0D3449E143D}"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561B6F-BAC9-4F61-B253-A0F1610C464C}">
      <dsp:nvSpPr>
        <dsp:cNvPr id="0" name=""/>
        <dsp:cNvSpPr/>
      </dsp:nvSpPr>
      <dsp:spPr>
        <a:xfrm>
          <a:off x="0" y="1805"/>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1D9E3B-D3B9-4D0D-AD5A-74C61E2C5EFC}">
      <dsp:nvSpPr>
        <dsp:cNvPr id="0" name=""/>
        <dsp:cNvSpPr/>
      </dsp:nvSpPr>
      <dsp:spPr>
        <a:xfrm>
          <a:off x="276881" y="207750"/>
          <a:ext cx="503420" cy="5034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60A912-1363-4A68-8C4A-0332CFBC8890}">
      <dsp:nvSpPr>
        <dsp:cNvPr id="0" name=""/>
        <dsp:cNvSpPr/>
      </dsp:nvSpPr>
      <dsp:spPr>
        <a:xfrm>
          <a:off x="1057183" y="1805"/>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US" sz="2200" kern="1200"/>
            <a:t>2-credit workshop</a:t>
          </a:r>
        </a:p>
      </dsp:txBody>
      <dsp:txXfrm>
        <a:off x="1057183" y="1805"/>
        <a:ext cx="9458416" cy="915310"/>
      </dsp:txXfrm>
    </dsp:sp>
    <dsp:sp modelId="{E232C7C5-D054-4BE5-B125-3D240FE8F2FF}">
      <dsp:nvSpPr>
        <dsp:cNvPr id="0" name=""/>
        <dsp:cNvSpPr/>
      </dsp:nvSpPr>
      <dsp:spPr>
        <a:xfrm>
          <a:off x="0" y="1145944"/>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EA0DF3-E697-4E90-BF66-7B17B014541D}">
      <dsp:nvSpPr>
        <dsp:cNvPr id="0" name=""/>
        <dsp:cNvSpPr/>
      </dsp:nvSpPr>
      <dsp:spPr>
        <a:xfrm>
          <a:off x="276881" y="1351889"/>
          <a:ext cx="503420" cy="5034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8D0F7C-F0E0-44A5-ACEE-CB388C99604C}">
      <dsp:nvSpPr>
        <dsp:cNvPr id="0" name=""/>
        <dsp:cNvSpPr/>
      </dsp:nvSpPr>
      <dsp:spPr>
        <a:xfrm>
          <a:off x="1057183" y="1145944"/>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US" sz="2200" kern="1200"/>
            <a:t>13 classes (one per week)</a:t>
          </a:r>
        </a:p>
      </dsp:txBody>
      <dsp:txXfrm>
        <a:off x="1057183" y="1145944"/>
        <a:ext cx="9458416" cy="915310"/>
      </dsp:txXfrm>
    </dsp:sp>
    <dsp:sp modelId="{79751205-20F3-4400-B032-B64885A6311F}">
      <dsp:nvSpPr>
        <dsp:cNvPr id="0" name=""/>
        <dsp:cNvSpPr/>
      </dsp:nvSpPr>
      <dsp:spPr>
        <a:xfrm>
          <a:off x="0" y="2290082"/>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B6F7C9-34C5-4C81-A159-984B45BFFBD6}">
      <dsp:nvSpPr>
        <dsp:cNvPr id="0" name=""/>
        <dsp:cNvSpPr/>
      </dsp:nvSpPr>
      <dsp:spPr>
        <a:xfrm>
          <a:off x="276881" y="2496027"/>
          <a:ext cx="503420" cy="5034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3C8549-9D62-44F7-8089-9ECE744B2B61}">
      <dsp:nvSpPr>
        <dsp:cNvPr id="0" name=""/>
        <dsp:cNvSpPr/>
      </dsp:nvSpPr>
      <dsp:spPr>
        <a:xfrm>
          <a:off x="1057183" y="2290082"/>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US" sz="2200" kern="1200" dirty="0"/>
            <a:t>Each class was 1 hour 50 minutes</a:t>
          </a:r>
        </a:p>
      </dsp:txBody>
      <dsp:txXfrm>
        <a:off x="1057183" y="2290082"/>
        <a:ext cx="9458416" cy="915310"/>
      </dsp:txXfrm>
    </dsp:sp>
    <dsp:sp modelId="{51667953-A0FD-4E91-896A-2FCD740C68AA}">
      <dsp:nvSpPr>
        <dsp:cNvPr id="0" name=""/>
        <dsp:cNvSpPr/>
      </dsp:nvSpPr>
      <dsp:spPr>
        <a:xfrm>
          <a:off x="0" y="3434221"/>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8CF23A-C2B8-49B0-9722-FA86FB2A29CF}">
      <dsp:nvSpPr>
        <dsp:cNvPr id="0" name=""/>
        <dsp:cNvSpPr/>
      </dsp:nvSpPr>
      <dsp:spPr>
        <a:xfrm>
          <a:off x="276881" y="3640166"/>
          <a:ext cx="503420" cy="50342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DD038B-4838-4AE0-A1A9-51A544E2E3F4}">
      <dsp:nvSpPr>
        <dsp:cNvPr id="0" name=""/>
        <dsp:cNvSpPr/>
      </dsp:nvSpPr>
      <dsp:spPr>
        <a:xfrm>
          <a:off x="1057183" y="3434221"/>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US" sz="2200" kern="1200" dirty="0"/>
            <a:t>Capped at 16 students</a:t>
          </a:r>
        </a:p>
      </dsp:txBody>
      <dsp:txXfrm>
        <a:off x="1057183" y="3434221"/>
        <a:ext cx="9458416" cy="915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DD033F-F0F0-4CA5-B6DD-9CBDB9BBC1E0}">
      <dsp:nvSpPr>
        <dsp:cNvPr id="0" name=""/>
        <dsp:cNvSpPr/>
      </dsp:nvSpPr>
      <dsp:spPr>
        <a:xfrm>
          <a:off x="0" y="0"/>
          <a:ext cx="6900512"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2951CE-D574-457E-8FCA-1DD89CF1BD17}">
      <dsp:nvSpPr>
        <dsp:cNvPr id="0" name=""/>
        <dsp:cNvSpPr/>
      </dsp:nvSpPr>
      <dsp:spPr>
        <a:xfrm>
          <a:off x="0" y="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US" sz="5100" kern="1200" dirty="0"/>
            <a:t>How do we use AI tools effectively?</a:t>
          </a:r>
        </a:p>
      </dsp:txBody>
      <dsp:txXfrm>
        <a:off x="0" y="0"/>
        <a:ext cx="6900512" cy="2768070"/>
      </dsp:txXfrm>
    </dsp:sp>
    <dsp:sp modelId="{EF4CA840-AC49-4EB1-B457-6AF830A5CEF2}">
      <dsp:nvSpPr>
        <dsp:cNvPr id="0" name=""/>
        <dsp:cNvSpPr/>
      </dsp:nvSpPr>
      <dsp:spPr>
        <a:xfrm>
          <a:off x="0" y="2768070"/>
          <a:ext cx="6900512" cy="0"/>
        </a:xfrm>
        <a:prstGeom prst="lin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9226CC-DA07-4B32-8EA5-9AB1CDD23AB7}">
      <dsp:nvSpPr>
        <dsp:cNvPr id="0" name=""/>
        <dsp:cNvSpPr/>
      </dsp:nvSpPr>
      <dsp:spPr>
        <a:xfrm>
          <a:off x="0" y="276807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US" sz="5100" kern="1200"/>
            <a:t>Used effectively, where in the writing process do they add value?</a:t>
          </a:r>
        </a:p>
      </dsp:txBody>
      <dsp:txXfrm>
        <a:off x="0" y="2768070"/>
        <a:ext cx="6900512" cy="27680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984A0C-1441-4952-B9CA-979C21D19EEE}">
      <dsp:nvSpPr>
        <dsp:cNvPr id="0" name=""/>
        <dsp:cNvSpPr/>
      </dsp:nvSpPr>
      <dsp:spPr>
        <a:xfrm>
          <a:off x="0" y="94301"/>
          <a:ext cx="10515600" cy="54054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Unit 1 – Introduction &amp; ethics</a:t>
          </a:r>
        </a:p>
      </dsp:txBody>
      <dsp:txXfrm>
        <a:off x="26387" y="120688"/>
        <a:ext cx="10462826" cy="487766"/>
      </dsp:txXfrm>
    </dsp:sp>
    <dsp:sp modelId="{1D7F066C-5866-413E-A1C3-1613CE908DA9}">
      <dsp:nvSpPr>
        <dsp:cNvPr id="0" name=""/>
        <dsp:cNvSpPr/>
      </dsp:nvSpPr>
      <dsp:spPr>
        <a:xfrm>
          <a:off x="0" y="698201"/>
          <a:ext cx="10515600" cy="540540"/>
        </a:xfrm>
        <a:prstGeom prst="roundRect">
          <a:avLst/>
        </a:prstGeom>
        <a:solidFill>
          <a:schemeClr val="accent5">
            <a:hueOff val="-2025358"/>
            <a:satOff val="-138"/>
            <a:lumOff val="32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Unit 2 – Conceptualizing</a:t>
          </a:r>
        </a:p>
      </dsp:txBody>
      <dsp:txXfrm>
        <a:off x="26387" y="724588"/>
        <a:ext cx="10462826" cy="487766"/>
      </dsp:txXfrm>
    </dsp:sp>
    <dsp:sp modelId="{63B80AD8-E4E3-4E8B-B346-EA7B5AD8D4F0}">
      <dsp:nvSpPr>
        <dsp:cNvPr id="0" name=""/>
        <dsp:cNvSpPr/>
      </dsp:nvSpPr>
      <dsp:spPr>
        <a:xfrm>
          <a:off x="0" y="1302101"/>
          <a:ext cx="10515600" cy="540540"/>
        </a:xfrm>
        <a:prstGeom prst="roundRect">
          <a:avLst/>
        </a:prstGeom>
        <a:solidFill>
          <a:schemeClr val="accent5">
            <a:hueOff val="-4050717"/>
            <a:satOff val="-275"/>
            <a:lumOff val="65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Unit 3 – Drafting</a:t>
          </a:r>
        </a:p>
      </dsp:txBody>
      <dsp:txXfrm>
        <a:off x="26387" y="1328488"/>
        <a:ext cx="10462826" cy="487766"/>
      </dsp:txXfrm>
    </dsp:sp>
    <dsp:sp modelId="{ADCD37A9-4E56-4549-BA8E-D5B2524BF4B1}">
      <dsp:nvSpPr>
        <dsp:cNvPr id="0" name=""/>
        <dsp:cNvSpPr/>
      </dsp:nvSpPr>
      <dsp:spPr>
        <a:xfrm>
          <a:off x="0" y="1906001"/>
          <a:ext cx="10515600" cy="540540"/>
        </a:xfrm>
        <a:prstGeom prst="roundRect">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Unit 4 – Evaluating &amp; revising</a:t>
          </a:r>
        </a:p>
      </dsp:txBody>
      <dsp:txXfrm>
        <a:off x="26387" y="1932388"/>
        <a:ext cx="10462826" cy="487766"/>
      </dsp:txXfrm>
    </dsp:sp>
    <dsp:sp modelId="{1A714639-5FF9-4143-A514-CED5C8526A76}">
      <dsp:nvSpPr>
        <dsp:cNvPr id="0" name=""/>
        <dsp:cNvSpPr/>
      </dsp:nvSpPr>
      <dsp:spPr>
        <a:xfrm>
          <a:off x="0" y="2509902"/>
          <a:ext cx="10515600" cy="540540"/>
        </a:xfrm>
        <a:prstGeom prst="roundRect">
          <a:avLst/>
        </a:prstGeom>
        <a:solidFill>
          <a:schemeClr val="accent5">
            <a:hueOff val="-8101434"/>
            <a:satOff val="-551"/>
            <a:lumOff val="130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Unit 5 – Transforming</a:t>
          </a:r>
        </a:p>
      </dsp:txBody>
      <dsp:txXfrm>
        <a:off x="26387" y="2536289"/>
        <a:ext cx="10462826" cy="487766"/>
      </dsp:txXfrm>
    </dsp:sp>
    <dsp:sp modelId="{2DC7378B-31F3-4CD4-A395-88C790F4E49C}">
      <dsp:nvSpPr>
        <dsp:cNvPr id="0" name=""/>
        <dsp:cNvSpPr/>
      </dsp:nvSpPr>
      <dsp:spPr>
        <a:xfrm>
          <a:off x="0" y="3113802"/>
          <a:ext cx="10515600" cy="540540"/>
        </a:xfrm>
        <a:prstGeom prst="roundRect">
          <a:avLst/>
        </a:prstGeom>
        <a:solidFill>
          <a:schemeClr val="accent5">
            <a:hueOff val="-10126791"/>
            <a:satOff val="-688"/>
            <a:lumOff val="163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Unit 6 – Putting it all together </a:t>
          </a:r>
        </a:p>
      </dsp:txBody>
      <dsp:txXfrm>
        <a:off x="26387" y="3140189"/>
        <a:ext cx="10462826" cy="487766"/>
      </dsp:txXfrm>
    </dsp:sp>
    <dsp:sp modelId="{DC98FCFE-7380-4E48-9BC2-1EFFFC0D2819}">
      <dsp:nvSpPr>
        <dsp:cNvPr id="0" name=""/>
        <dsp:cNvSpPr/>
      </dsp:nvSpPr>
      <dsp:spPr>
        <a:xfrm>
          <a:off x="0" y="3717702"/>
          <a:ext cx="10515600" cy="540540"/>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Unit 7 – Class presentations &amp; course wrap-up</a:t>
          </a:r>
        </a:p>
      </dsp:txBody>
      <dsp:txXfrm>
        <a:off x="26387" y="3744089"/>
        <a:ext cx="10462826" cy="4877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6CEF4-0005-4A8D-BF1A-0A67F6597FD1}">
      <dsp:nvSpPr>
        <dsp:cNvPr id="0" name=""/>
        <dsp:cNvSpPr/>
      </dsp:nvSpPr>
      <dsp:spPr>
        <a:xfrm>
          <a:off x="973190" y="785492"/>
          <a:ext cx="1264141" cy="1264141"/>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77A7D6-9404-4BBA-BA03-5D124EDE8E25}">
      <dsp:nvSpPr>
        <dsp:cNvPr id="0" name=""/>
        <dsp:cNvSpPr/>
      </dsp:nvSpPr>
      <dsp:spPr>
        <a:xfrm>
          <a:off x="1242597" y="1054900"/>
          <a:ext cx="725326" cy="7253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2B9D503-C3CB-49E9-A9EF-B9090D220F48}">
      <dsp:nvSpPr>
        <dsp:cNvPr id="0" name=""/>
        <dsp:cNvSpPr/>
      </dsp:nvSpPr>
      <dsp:spPr>
        <a:xfrm>
          <a:off x="569079" y="2443382"/>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a:t>Reflections (4)</a:t>
          </a:r>
        </a:p>
      </dsp:txBody>
      <dsp:txXfrm>
        <a:off x="569079" y="2443382"/>
        <a:ext cx="2072362" cy="720000"/>
      </dsp:txXfrm>
    </dsp:sp>
    <dsp:sp modelId="{F56F3953-82F3-49F3-85AF-8E337424645E}">
      <dsp:nvSpPr>
        <dsp:cNvPr id="0" name=""/>
        <dsp:cNvSpPr/>
      </dsp:nvSpPr>
      <dsp:spPr>
        <a:xfrm>
          <a:off x="3408216" y="785492"/>
          <a:ext cx="1264141" cy="1264141"/>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9A1FAE-0128-4599-BAC0-04C89B9A7268}">
      <dsp:nvSpPr>
        <dsp:cNvPr id="0" name=""/>
        <dsp:cNvSpPr/>
      </dsp:nvSpPr>
      <dsp:spPr>
        <a:xfrm>
          <a:off x="3677623" y="1054900"/>
          <a:ext cx="725326" cy="7253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4D5E913-8217-4251-BBDB-C1A11D67DC0E}">
      <dsp:nvSpPr>
        <dsp:cNvPr id="0" name=""/>
        <dsp:cNvSpPr/>
      </dsp:nvSpPr>
      <dsp:spPr>
        <a:xfrm>
          <a:off x="3004105" y="2443382"/>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a:t>Contributions to prompt library (2)</a:t>
          </a:r>
        </a:p>
      </dsp:txBody>
      <dsp:txXfrm>
        <a:off x="3004105" y="2443382"/>
        <a:ext cx="2072362" cy="720000"/>
      </dsp:txXfrm>
    </dsp:sp>
    <dsp:sp modelId="{BDAE1D97-59DC-4EEA-BF0A-B1A605E66E63}">
      <dsp:nvSpPr>
        <dsp:cNvPr id="0" name=""/>
        <dsp:cNvSpPr/>
      </dsp:nvSpPr>
      <dsp:spPr>
        <a:xfrm>
          <a:off x="5843242" y="785492"/>
          <a:ext cx="1264141" cy="1264141"/>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E4DB96-221D-4B6E-8DBA-F88A9BF46C14}">
      <dsp:nvSpPr>
        <dsp:cNvPr id="0" name=""/>
        <dsp:cNvSpPr/>
      </dsp:nvSpPr>
      <dsp:spPr>
        <a:xfrm>
          <a:off x="6112649" y="1054900"/>
          <a:ext cx="725326" cy="7253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772B7B5-85E9-4FE3-8CAE-0239609871E6}">
      <dsp:nvSpPr>
        <dsp:cNvPr id="0" name=""/>
        <dsp:cNvSpPr/>
      </dsp:nvSpPr>
      <dsp:spPr>
        <a:xfrm>
          <a:off x="5439131" y="2443382"/>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a:t>Memo &amp; reflection</a:t>
          </a:r>
        </a:p>
      </dsp:txBody>
      <dsp:txXfrm>
        <a:off x="5439131" y="2443382"/>
        <a:ext cx="2072362" cy="720000"/>
      </dsp:txXfrm>
    </dsp:sp>
    <dsp:sp modelId="{1B1571F9-F932-4279-A55E-D5A4B20AE468}">
      <dsp:nvSpPr>
        <dsp:cNvPr id="0" name=""/>
        <dsp:cNvSpPr/>
      </dsp:nvSpPr>
      <dsp:spPr>
        <a:xfrm>
          <a:off x="8278268" y="785492"/>
          <a:ext cx="1264141" cy="1264141"/>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2263B7-4F8F-454D-8879-25367C6D7C50}">
      <dsp:nvSpPr>
        <dsp:cNvPr id="0" name=""/>
        <dsp:cNvSpPr/>
      </dsp:nvSpPr>
      <dsp:spPr>
        <a:xfrm>
          <a:off x="8547675" y="1054900"/>
          <a:ext cx="725326" cy="7253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9919494-1EF1-44F1-92F2-E5FA45F37ADB}">
      <dsp:nvSpPr>
        <dsp:cNvPr id="0" name=""/>
        <dsp:cNvSpPr/>
      </dsp:nvSpPr>
      <dsp:spPr>
        <a:xfrm>
          <a:off x="7874157" y="2443382"/>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a:t>Class presentation</a:t>
          </a:r>
        </a:p>
      </dsp:txBody>
      <dsp:txXfrm>
        <a:off x="7874157" y="2443382"/>
        <a:ext cx="2072362"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8D77B6-0B6F-4998-BCFE-63B26146979E}">
      <dsp:nvSpPr>
        <dsp:cNvPr id="0" name=""/>
        <dsp:cNvSpPr/>
      </dsp:nvSpPr>
      <dsp:spPr>
        <a:xfrm>
          <a:off x="0" y="300200"/>
          <a:ext cx="6666833" cy="2400839"/>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“What surprised me most was that this class didn’t just teach me how to use AI; it taught me how to think about it. AI wasn’t presented as some magic tool that would solve legal problems on its own. Instead, we learned how AI could help </a:t>
          </a:r>
          <a:r>
            <a:rPr lang="en-US" sz="1800" i="1" kern="1200" dirty="0"/>
            <a:t>us</a:t>
          </a:r>
          <a:r>
            <a:rPr lang="en-US" sz="1800" kern="1200" dirty="0"/>
            <a:t> do the work better, but only if we were willing to engage critically and thoughtfully with it. The class wasn’t about copying answers. It was about arguing with AI, challenging it, pushing back, and . . . realizing that the best lawyer in the room is still the human one.”</a:t>
          </a:r>
        </a:p>
      </dsp:txBody>
      <dsp:txXfrm>
        <a:off x="117199" y="417399"/>
        <a:ext cx="6432435" cy="2166441"/>
      </dsp:txXfrm>
    </dsp:sp>
    <dsp:sp modelId="{1527E763-1C3E-432E-9363-1F43FB68A40D}">
      <dsp:nvSpPr>
        <dsp:cNvPr id="0" name=""/>
        <dsp:cNvSpPr/>
      </dsp:nvSpPr>
      <dsp:spPr>
        <a:xfrm>
          <a:off x="0" y="2752880"/>
          <a:ext cx="6666833" cy="2400839"/>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“I learned to ask AI for help, but never to trust it blindly.”</a:t>
          </a:r>
        </a:p>
      </dsp:txBody>
      <dsp:txXfrm>
        <a:off x="117199" y="2870079"/>
        <a:ext cx="6432435" cy="21664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D47013-CA1F-4DB1-9902-CE24CB9FCC6B}">
      <dsp:nvSpPr>
        <dsp:cNvPr id="0" name=""/>
        <dsp:cNvSpPr/>
      </dsp:nvSpPr>
      <dsp:spPr>
        <a:xfrm>
          <a:off x="0" y="71959"/>
          <a:ext cx="6666833" cy="173160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“I hope other students take this course not because it’s trendy or because AI is ‘everywhere,’ but because it teaches you to be a better thinker and a better advocate. You don’t have to be tech-savvy to take it. You just have to be curious, open-minded, and ready to learn.”</a:t>
          </a:r>
        </a:p>
      </dsp:txBody>
      <dsp:txXfrm>
        <a:off x="84530" y="156489"/>
        <a:ext cx="6497773" cy="1562540"/>
      </dsp:txXfrm>
    </dsp:sp>
    <dsp:sp modelId="{50B5A58A-813F-435A-92D6-8980D3AB1FBF}">
      <dsp:nvSpPr>
        <dsp:cNvPr id="0" name=""/>
        <dsp:cNvSpPr/>
      </dsp:nvSpPr>
      <dsp:spPr>
        <a:xfrm>
          <a:off x="0" y="1861160"/>
          <a:ext cx="6666833" cy="1731600"/>
        </a:xfrm>
        <a:prstGeom prst="roundRect">
          <a:avLst/>
        </a:prstGeom>
        <a:gradFill rotWithShape="0">
          <a:gsLst>
            <a:gs pos="0">
              <a:schemeClr val="accent2">
                <a:hueOff val="3221807"/>
                <a:satOff val="-9246"/>
                <a:lumOff val="-14805"/>
                <a:alphaOff val="0"/>
                <a:satMod val="103000"/>
                <a:lumMod val="102000"/>
                <a:tint val="94000"/>
              </a:schemeClr>
            </a:gs>
            <a:gs pos="50000">
              <a:schemeClr val="accent2">
                <a:hueOff val="3221807"/>
                <a:satOff val="-9246"/>
                <a:lumOff val="-14805"/>
                <a:alphaOff val="0"/>
                <a:satMod val="110000"/>
                <a:lumMod val="100000"/>
                <a:shade val="100000"/>
              </a:schemeClr>
            </a:gs>
            <a:gs pos="100000">
              <a:schemeClr val="accent2">
                <a:hueOff val="3221807"/>
                <a:satOff val="-9246"/>
                <a:lumOff val="-1480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“AI is here to stay, whether we like it or not. This class helped me see that’s not a bad thing, as long as lawyers remember that AI is just one tool in the toolkit, not the person holding the pen.”</a:t>
          </a:r>
        </a:p>
      </dsp:txBody>
      <dsp:txXfrm>
        <a:off x="84530" y="1945690"/>
        <a:ext cx="6497773" cy="1562540"/>
      </dsp:txXfrm>
    </dsp:sp>
    <dsp:sp modelId="{6FC6650D-15FC-45E9-B303-B430DDCBA285}">
      <dsp:nvSpPr>
        <dsp:cNvPr id="0" name=""/>
        <dsp:cNvSpPr/>
      </dsp:nvSpPr>
      <dsp:spPr>
        <a:xfrm>
          <a:off x="0" y="3650360"/>
          <a:ext cx="6666833" cy="1731600"/>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“AI won’t write your legal argument for you, but it </a:t>
          </a:r>
          <a:r>
            <a:rPr lang="en-US" sz="2000" i="1" kern="1200"/>
            <a:t>can</a:t>
          </a:r>
          <a:r>
            <a:rPr lang="en-US" sz="2000" kern="1200"/>
            <a:t> help you say it better. Think of it as a writing coach that never sleeps. Just make sure you’re the one calling the shots.”</a:t>
          </a:r>
        </a:p>
      </dsp:txBody>
      <dsp:txXfrm>
        <a:off x="84530" y="3734890"/>
        <a:ext cx="6497773" cy="15625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FEEBE2-1324-430E-A7CA-4F5356BA6B56}">
      <dsp:nvSpPr>
        <dsp:cNvPr id="0" name=""/>
        <dsp:cNvSpPr/>
      </dsp:nvSpPr>
      <dsp:spPr>
        <a:xfrm>
          <a:off x="0" y="2839"/>
          <a:ext cx="6666833" cy="269100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“AI didn’t write my memo for me, but it made my writing process faster and made my writing clearer and more focused.  For legal professionals looking to save time without sacrificing quality, AI is worth exploring—not as a shortcut, but as a tool to sharpen your thinking and support your craft.”</a:t>
          </a:r>
        </a:p>
      </dsp:txBody>
      <dsp:txXfrm>
        <a:off x="131364" y="134203"/>
        <a:ext cx="6404105" cy="2428272"/>
      </dsp:txXfrm>
    </dsp:sp>
    <dsp:sp modelId="{07F53DAD-3B9C-476E-96A0-B0D3449E143D}">
      <dsp:nvSpPr>
        <dsp:cNvPr id="0" name=""/>
        <dsp:cNvSpPr/>
      </dsp:nvSpPr>
      <dsp:spPr>
        <a:xfrm>
          <a:off x="0" y="2760080"/>
          <a:ext cx="6666833" cy="2691000"/>
        </a:xfrm>
        <a:prstGeom prst="roundRect">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“If you’re in law school or practicing law, don’t wait for someone to tell you it’s okay to use these tools. Start experimenting now. The future isn’t AI replacing lawyers. It’s lawyers who understand AI outperforming those who don’t.”</a:t>
          </a:r>
        </a:p>
      </dsp:txBody>
      <dsp:txXfrm>
        <a:off x="131364" y="2891444"/>
        <a:ext cx="6404105" cy="242827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7231"/>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idx="1"/>
          </p:nvPr>
        </p:nvSpPr>
        <p:spPr>
          <a:xfrm>
            <a:off x="3979930" y="0"/>
            <a:ext cx="3044719" cy="467231"/>
          </a:xfrm>
          <a:prstGeom prst="rect">
            <a:avLst/>
          </a:prstGeom>
        </p:spPr>
        <p:txBody>
          <a:bodyPr vert="horz" lIns="93360" tIns="46680" rIns="93360" bIns="46680" rtlCol="0"/>
          <a:lstStyle>
            <a:lvl1pPr algn="r">
              <a:defRPr sz="1200"/>
            </a:lvl1pPr>
          </a:lstStyle>
          <a:p>
            <a:fld id="{916FBA70-1EE9-450A-8ED3-4890823E1088}" type="datetimeFigureOut">
              <a:rPr lang="en-US" smtClean="0"/>
              <a:t>6/3/2025</a:t>
            </a:fld>
            <a:endParaRPr lang="en-US"/>
          </a:p>
        </p:txBody>
      </p:sp>
      <p:sp>
        <p:nvSpPr>
          <p:cNvPr id="4" name="Slide Image Placeholder 3"/>
          <p:cNvSpPr>
            <a:spLocks noGrp="1" noRot="1" noChangeAspect="1"/>
          </p:cNvSpPr>
          <p:nvPr>
            <p:ph type="sldImg" idx="2"/>
          </p:nvPr>
        </p:nvSpPr>
        <p:spPr>
          <a:xfrm>
            <a:off x="719138" y="1163638"/>
            <a:ext cx="5588000" cy="3143250"/>
          </a:xfrm>
          <a:prstGeom prst="rect">
            <a:avLst/>
          </a:prstGeom>
          <a:noFill/>
          <a:ln w="12700">
            <a:solidFill>
              <a:prstClr val="black"/>
            </a:solidFill>
          </a:ln>
        </p:spPr>
        <p:txBody>
          <a:bodyPr vert="horz" lIns="93360" tIns="46680" rIns="93360" bIns="46680" rtlCol="0" anchor="ctr"/>
          <a:lstStyle/>
          <a:p>
            <a:endParaRPr lang="en-US"/>
          </a:p>
        </p:txBody>
      </p:sp>
      <p:sp>
        <p:nvSpPr>
          <p:cNvPr id="5" name="Notes Placeholder 4"/>
          <p:cNvSpPr>
            <a:spLocks noGrp="1"/>
          </p:cNvSpPr>
          <p:nvPr>
            <p:ph type="body" sz="quarter" idx="3"/>
          </p:nvPr>
        </p:nvSpPr>
        <p:spPr>
          <a:xfrm>
            <a:off x="702628" y="4481532"/>
            <a:ext cx="5621020" cy="3666708"/>
          </a:xfrm>
          <a:prstGeom prst="rect">
            <a:avLst/>
          </a:prstGeom>
        </p:spPr>
        <p:txBody>
          <a:bodyPr vert="horz" lIns="93360" tIns="46680" rIns="93360" bIns="466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046"/>
            <a:ext cx="3044719" cy="467230"/>
          </a:xfrm>
          <a:prstGeom prst="rect">
            <a:avLst/>
          </a:prstGeom>
        </p:spPr>
        <p:txBody>
          <a:bodyPr vert="horz" lIns="93360" tIns="46680" rIns="93360" bIns="46680" rtlCol="0" anchor="b"/>
          <a:lstStyle>
            <a:lvl1pPr algn="l">
              <a:defRPr sz="1200"/>
            </a:lvl1pPr>
          </a:lstStyle>
          <a:p>
            <a:endParaRPr lang="en-US"/>
          </a:p>
        </p:txBody>
      </p:sp>
      <p:sp>
        <p:nvSpPr>
          <p:cNvPr id="7" name="Slide Number Placeholder 6"/>
          <p:cNvSpPr>
            <a:spLocks noGrp="1"/>
          </p:cNvSpPr>
          <p:nvPr>
            <p:ph type="sldNum" sz="quarter" idx="5"/>
          </p:nvPr>
        </p:nvSpPr>
        <p:spPr>
          <a:xfrm>
            <a:off x="3979930" y="8845046"/>
            <a:ext cx="3044719" cy="467230"/>
          </a:xfrm>
          <a:prstGeom prst="rect">
            <a:avLst/>
          </a:prstGeom>
        </p:spPr>
        <p:txBody>
          <a:bodyPr vert="horz" lIns="93360" tIns="46680" rIns="93360" bIns="46680" rtlCol="0" anchor="b"/>
          <a:lstStyle>
            <a:lvl1pPr algn="r">
              <a:defRPr sz="1200"/>
            </a:lvl1pPr>
          </a:lstStyle>
          <a:p>
            <a:fld id="{6042A705-3D42-4482-B0B8-5E72FCEA62C6}" type="slidenum">
              <a:rPr lang="en-US" smtClean="0"/>
              <a:t>‹#›</a:t>
            </a:fld>
            <a:endParaRPr lang="en-US"/>
          </a:p>
        </p:txBody>
      </p:sp>
    </p:spTree>
    <p:extLst>
      <p:ext uri="{BB962C8B-B14F-4D97-AF65-F5344CB8AC3E}">
        <p14:creationId xmlns:p14="http://schemas.microsoft.com/office/powerpoint/2010/main" val="2643624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42A705-3D42-4482-B0B8-5E72FCEA62C6}" type="slidenum">
              <a:rPr lang="en-US" smtClean="0"/>
              <a:t>1</a:t>
            </a:fld>
            <a:endParaRPr lang="en-US"/>
          </a:p>
        </p:txBody>
      </p:sp>
    </p:spTree>
    <p:extLst>
      <p:ext uri="{BB962C8B-B14F-4D97-AF65-F5344CB8AC3E}">
        <p14:creationId xmlns:p14="http://schemas.microsoft.com/office/powerpoint/2010/main" val="1408727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F7777-09B9-7474-308A-B8F14A1303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B45653-8680-4D07-5805-C1ED99E58D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E5D93D-0EE2-4F98-F34E-8324111238A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5EAAFB3-05A7-2A2A-BAEB-E8DA84D39C69}"/>
              </a:ext>
            </a:extLst>
          </p:cNvPr>
          <p:cNvSpPr>
            <a:spLocks noGrp="1"/>
          </p:cNvSpPr>
          <p:nvPr>
            <p:ph type="sldNum" sz="quarter" idx="5"/>
          </p:nvPr>
        </p:nvSpPr>
        <p:spPr/>
        <p:txBody>
          <a:bodyPr/>
          <a:lstStyle/>
          <a:p>
            <a:fld id="{6042A705-3D42-4482-B0B8-5E72FCEA62C6}" type="slidenum">
              <a:rPr lang="en-US" smtClean="0"/>
              <a:t>10</a:t>
            </a:fld>
            <a:endParaRPr lang="en-US"/>
          </a:p>
        </p:txBody>
      </p:sp>
    </p:spTree>
    <p:extLst>
      <p:ext uri="{BB962C8B-B14F-4D97-AF65-F5344CB8AC3E}">
        <p14:creationId xmlns:p14="http://schemas.microsoft.com/office/powerpoint/2010/main" val="107940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8E845-3019-C5BB-53D9-A685377E0C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04485B-D264-3B30-45E5-65BEC4A115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ADA6511-639E-FB55-16D5-F3F421EA5B6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D8B13E7-43E1-6A43-101B-746EF6A445A6}"/>
              </a:ext>
            </a:extLst>
          </p:cNvPr>
          <p:cNvSpPr>
            <a:spLocks noGrp="1"/>
          </p:cNvSpPr>
          <p:nvPr>
            <p:ph type="sldNum" sz="quarter" idx="5"/>
          </p:nvPr>
        </p:nvSpPr>
        <p:spPr/>
        <p:txBody>
          <a:bodyPr/>
          <a:lstStyle/>
          <a:p>
            <a:fld id="{6042A705-3D42-4482-B0B8-5E72FCEA62C6}" type="slidenum">
              <a:rPr lang="en-US" smtClean="0"/>
              <a:t>11</a:t>
            </a:fld>
            <a:endParaRPr lang="en-US"/>
          </a:p>
        </p:txBody>
      </p:sp>
    </p:spTree>
    <p:extLst>
      <p:ext uri="{BB962C8B-B14F-4D97-AF65-F5344CB8AC3E}">
        <p14:creationId xmlns:p14="http://schemas.microsoft.com/office/powerpoint/2010/main" val="18759430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42A705-3D42-4482-B0B8-5E72FCEA62C6}" type="slidenum">
              <a:rPr lang="en-US" smtClean="0"/>
              <a:t>12</a:t>
            </a:fld>
            <a:endParaRPr lang="en-US"/>
          </a:p>
        </p:txBody>
      </p:sp>
    </p:spTree>
    <p:extLst>
      <p:ext uri="{BB962C8B-B14F-4D97-AF65-F5344CB8AC3E}">
        <p14:creationId xmlns:p14="http://schemas.microsoft.com/office/powerpoint/2010/main" val="1675100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42A705-3D42-4482-B0B8-5E72FCEA62C6}" type="slidenum">
              <a:rPr lang="en-US" smtClean="0"/>
              <a:t>13</a:t>
            </a:fld>
            <a:endParaRPr lang="en-US"/>
          </a:p>
        </p:txBody>
      </p:sp>
    </p:spTree>
    <p:extLst>
      <p:ext uri="{BB962C8B-B14F-4D97-AF65-F5344CB8AC3E}">
        <p14:creationId xmlns:p14="http://schemas.microsoft.com/office/powerpoint/2010/main" val="38652239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42A705-3D42-4482-B0B8-5E72FCEA62C6}" type="slidenum">
              <a:rPr lang="en-US" smtClean="0"/>
              <a:t>14</a:t>
            </a:fld>
            <a:endParaRPr lang="en-US"/>
          </a:p>
        </p:txBody>
      </p:sp>
    </p:spTree>
    <p:extLst>
      <p:ext uri="{BB962C8B-B14F-4D97-AF65-F5344CB8AC3E}">
        <p14:creationId xmlns:p14="http://schemas.microsoft.com/office/powerpoint/2010/main" val="1987969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42A705-3D42-4482-B0B8-5E72FCEA62C6}" type="slidenum">
              <a:rPr lang="en-US" smtClean="0"/>
              <a:t>15</a:t>
            </a:fld>
            <a:endParaRPr lang="en-US"/>
          </a:p>
        </p:txBody>
      </p:sp>
    </p:spTree>
    <p:extLst>
      <p:ext uri="{BB962C8B-B14F-4D97-AF65-F5344CB8AC3E}">
        <p14:creationId xmlns:p14="http://schemas.microsoft.com/office/powerpoint/2010/main" val="2908333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42A705-3D42-4482-B0B8-5E72FCEA62C6}" type="slidenum">
              <a:rPr lang="en-US" smtClean="0"/>
              <a:t>2</a:t>
            </a:fld>
            <a:endParaRPr lang="en-US"/>
          </a:p>
        </p:txBody>
      </p:sp>
    </p:spTree>
    <p:extLst>
      <p:ext uri="{BB962C8B-B14F-4D97-AF65-F5344CB8AC3E}">
        <p14:creationId xmlns:p14="http://schemas.microsoft.com/office/powerpoint/2010/main" val="2007197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42A705-3D42-4482-B0B8-5E72FCEA62C6}" type="slidenum">
              <a:rPr lang="en-US" smtClean="0"/>
              <a:t>3</a:t>
            </a:fld>
            <a:endParaRPr lang="en-US"/>
          </a:p>
        </p:txBody>
      </p:sp>
    </p:spTree>
    <p:extLst>
      <p:ext uri="{BB962C8B-B14F-4D97-AF65-F5344CB8AC3E}">
        <p14:creationId xmlns:p14="http://schemas.microsoft.com/office/powerpoint/2010/main" val="1486108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42A705-3D42-4482-B0B8-5E72FCEA62C6}" type="slidenum">
              <a:rPr lang="en-US" smtClean="0"/>
              <a:t>4</a:t>
            </a:fld>
            <a:endParaRPr lang="en-US"/>
          </a:p>
        </p:txBody>
      </p:sp>
    </p:spTree>
    <p:extLst>
      <p:ext uri="{BB962C8B-B14F-4D97-AF65-F5344CB8AC3E}">
        <p14:creationId xmlns:p14="http://schemas.microsoft.com/office/powerpoint/2010/main" val="3173875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42A705-3D42-4482-B0B8-5E72FCEA62C6}" type="slidenum">
              <a:rPr lang="en-US" smtClean="0"/>
              <a:t>5</a:t>
            </a:fld>
            <a:endParaRPr lang="en-US"/>
          </a:p>
        </p:txBody>
      </p:sp>
    </p:spTree>
    <p:extLst>
      <p:ext uri="{BB962C8B-B14F-4D97-AF65-F5344CB8AC3E}">
        <p14:creationId xmlns:p14="http://schemas.microsoft.com/office/powerpoint/2010/main" val="3531320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09B202-1C4D-4A4F-B783-9C486ED7288F}" type="slidenum">
              <a:rPr lang="en-US" smtClean="0"/>
              <a:t>6</a:t>
            </a:fld>
            <a:endParaRPr lang="en-US"/>
          </a:p>
        </p:txBody>
      </p:sp>
    </p:spTree>
    <p:extLst>
      <p:ext uri="{BB962C8B-B14F-4D97-AF65-F5344CB8AC3E}">
        <p14:creationId xmlns:p14="http://schemas.microsoft.com/office/powerpoint/2010/main" val="203746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5050" indent="-1750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0309B202-1C4D-4A4F-B783-9C486ED7288F}" type="slidenum">
              <a:rPr lang="en-US" smtClean="0"/>
              <a:t>7</a:t>
            </a:fld>
            <a:endParaRPr lang="en-US"/>
          </a:p>
        </p:txBody>
      </p:sp>
    </p:spTree>
    <p:extLst>
      <p:ext uri="{BB962C8B-B14F-4D97-AF65-F5344CB8AC3E}">
        <p14:creationId xmlns:p14="http://schemas.microsoft.com/office/powerpoint/2010/main" val="524128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42A705-3D42-4482-B0B8-5E72FCEA62C6}" type="slidenum">
              <a:rPr lang="en-US" smtClean="0"/>
              <a:t>8</a:t>
            </a:fld>
            <a:endParaRPr lang="en-US"/>
          </a:p>
        </p:txBody>
      </p:sp>
    </p:spTree>
    <p:extLst>
      <p:ext uri="{BB962C8B-B14F-4D97-AF65-F5344CB8AC3E}">
        <p14:creationId xmlns:p14="http://schemas.microsoft.com/office/powerpoint/2010/main" val="2882815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4946A2-DE90-88AE-CC0F-ADDFBC3397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32DAA3-53FE-7248-3390-B863B33450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D5F8CA-F345-BF49-DC05-3414AD2478F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A6E893F-A74E-67D5-9872-1073A0033DF7}"/>
              </a:ext>
            </a:extLst>
          </p:cNvPr>
          <p:cNvSpPr>
            <a:spLocks noGrp="1"/>
          </p:cNvSpPr>
          <p:nvPr>
            <p:ph type="sldNum" sz="quarter" idx="5"/>
          </p:nvPr>
        </p:nvSpPr>
        <p:spPr/>
        <p:txBody>
          <a:bodyPr/>
          <a:lstStyle/>
          <a:p>
            <a:fld id="{6042A705-3D42-4482-B0B8-5E72FCEA62C6}" type="slidenum">
              <a:rPr lang="en-US" smtClean="0"/>
              <a:t>9</a:t>
            </a:fld>
            <a:endParaRPr lang="en-US"/>
          </a:p>
        </p:txBody>
      </p:sp>
    </p:spTree>
    <p:extLst>
      <p:ext uri="{BB962C8B-B14F-4D97-AF65-F5344CB8AC3E}">
        <p14:creationId xmlns:p14="http://schemas.microsoft.com/office/powerpoint/2010/main" val="2613085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3A995-D901-C7D0-B64E-DD2EC85ED9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84D3E2-43B7-DF73-3B12-BF89C289E9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4C3B80-CDCF-EABA-BFB5-458211E940F2}"/>
              </a:ext>
            </a:extLst>
          </p:cNvPr>
          <p:cNvSpPr>
            <a:spLocks noGrp="1"/>
          </p:cNvSpPr>
          <p:nvPr>
            <p:ph type="dt" sz="half" idx="10"/>
          </p:nvPr>
        </p:nvSpPr>
        <p:spPr/>
        <p:txBody>
          <a:bodyPr/>
          <a:lstStyle/>
          <a:p>
            <a:fld id="{7DD68C17-3EC3-4015-894D-CC7EAE82FC6F}" type="datetimeFigureOut">
              <a:rPr lang="en-US" smtClean="0"/>
              <a:t>6/3/2025</a:t>
            </a:fld>
            <a:endParaRPr lang="en-US"/>
          </a:p>
        </p:txBody>
      </p:sp>
      <p:sp>
        <p:nvSpPr>
          <p:cNvPr id="5" name="Footer Placeholder 4">
            <a:extLst>
              <a:ext uri="{FF2B5EF4-FFF2-40B4-BE49-F238E27FC236}">
                <a16:creationId xmlns:a16="http://schemas.microsoft.com/office/drawing/2014/main" id="{FDA76AE3-F746-3233-6960-C636D47227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9DC61A-E33A-7D9B-EF78-80EC1AEAC995}"/>
              </a:ext>
            </a:extLst>
          </p:cNvPr>
          <p:cNvSpPr>
            <a:spLocks noGrp="1"/>
          </p:cNvSpPr>
          <p:nvPr>
            <p:ph type="sldNum" sz="quarter" idx="12"/>
          </p:nvPr>
        </p:nvSpPr>
        <p:spPr/>
        <p:txBody>
          <a:bodyPr/>
          <a:lstStyle/>
          <a:p>
            <a:fld id="{7F6ABA0C-8222-4211-8631-3C3322707142}" type="slidenum">
              <a:rPr lang="en-US" smtClean="0"/>
              <a:t>‹#›</a:t>
            </a:fld>
            <a:endParaRPr lang="en-US"/>
          </a:p>
        </p:txBody>
      </p:sp>
    </p:spTree>
    <p:extLst>
      <p:ext uri="{BB962C8B-B14F-4D97-AF65-F5344CB8AC3E}">
        <p14:creationId xmlns:p14="http://schemas.microsoft.com/office/powerpoint/2010/main" val="255641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49121-8E23-1A64-A3D0-FA2AF7D478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00F797-4ED1-3A38-CA4E-D1C329C251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8499C8-56EA-B232-0311-E9D8ED1960AF}"/>
              </a:ext>
            </a:extLst>
          </p:cNvPr>
          <p:cNvSpPr>
            <a:spLocks noGrp="1"/>
          </p:cNvSpPr>
          <p:nvPr>
            <p:ph type="dt" sz="half" idx="10"/>
          </p:nvPr>
        </p:nvSpPr>
        <p:spPr/>
        <p:txBody>
          <a:bodyPr/>
          <a:lstStyle/>
          <a:p>
            <a:fld id="{7DD68C17-3EC3-4015-894D-CC7EAE82FC6F}" type="datetimeFigureOut">
              <a:rPr lang="en-US" smtClean="0"/>
              <a:t>6/3/2025</a:t>
            </a:fld>
            <a:endParaRPr lang="en-US"/>
          </a:p>
        </p:txBody>
      </p:sp>
      <p:sp>
        <p:nvSpPr>
          <p:cNvPr id="5" name="Footer Placeholder 4">
            <a:extLst>
              <a:ext uri="{FF2B5EF4-FFF2-40B4-BE49-F238E27FC236}">
                <a16:creationId xmlns:a16="http://schemas.microsoft.com/office/drawing/2014/main" id="{84FE70DA-4A82-7C3F-A3A1-DEEA3D8289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45019E-0C34-4956-2616-A2E8BA118D51}"/>
              </a:ext>
            </a:extLst>
          </p:cNvPr>
          <p:cNvSpPr>
            <a:spLocks noGrp="1"/>
          </p:cNvSpPr>
          <p:nvPr>
            <p:ph type="sldNum" sz="quarter" idx="12"/>
          </p:nvPr>
        </p:nvSpPr>
        <p:spPr/>
        <p:txBody>
          <a:bodyPr/>
          <a:lstStyle/>
          <a:p>
            <a:fld id="{7F6ABA0C-8222-4211-8631-3C3322707142}" type="slidenum">
              <a:rPr lang="en-US" smtClean="0"/>
              <a:t>‹#›</a:t>
            </a:fld>
            <a:endParaRPr lang="en-US"/>
          </a:p>
        </p:txBody>
      </p:sp>
    </p:spTree>
    <p:extLst>
      <p:ext uri="{BB962C8B-B14F-4D97-AF65-F5344CB8AC3E}">
        <p14:creationId xmlns:p14="http://schemas.microsoft.com/office/powerpoint/2010/main" val="328693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72B67A-C353-DCC2-C45C-7896318FF8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446B6C-C52F-7E67-BF85-F8F9DC1DDE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93921-B24E-0EAE-D4AA-0C2CD8A7AABE}"/>
              </a:ext>
            </a:extLst>
          </p:cNvPr>
          <p:cNvSpPr>
            <a:spLocks noGrp="1"/>
          </p:cNvSpPr>
          <p:nvPr>
            <p:ph type="dt" sz="half" idx="10"/>
          </p:nvPr>
        </p:nvSpPr>
        <p:spPr/>
        <p:txBody>
          <a:bodyPr/>
          <a:lstStyle/>
          <a:p>
            <a:fld id="{7DD68C17-3EC3-4015-894D-CC7EAE82FC6F}" type="datetimeFigureOut">
              <a:rPr lang="en-US" smtClean="0"/>
              <a:t>6/3/2025</a:t>
            </a:fld>
            <a:endParaRPr lang="en-US"/>
          </a:p>
        </p:txBody>
      </p:sp>
      <p:sp>
        <p:nvSpPr>
          <p:cNvPr id="5" name="Footer Placeholder 4">
            <a:extLst>
              <a:ext uri="{FF2B5EF4-FFF2-40B4-BE49-F238E27FC236}">
                <a16:creationId xmlns:a16="http://schemas.microsoft.com/office/drawing/2014/main" id="{276AA857-8714-BD6B-74BC-8D282DC04F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19C2A6-B036-B5DE-281A-708A71000D1C}"/>
              </a:ext>
            </a:extLst>
          </p:cNvPr>
          <p:cNvSpPr>
            <a:spLocks noGrp="1"/>
          </p:cNvSpPr>
          <p:nvPr>
            <p:ph type="sldNum" sz="quarter" idx="12"/>
          </p:nvPr>
        </p:nvSpPr>
        <p:spPr/>
        <p:txBody>
          <a:bodyPr/>
          <a:lstStyle/>
          <a:p>
            <a:fld id="{7F6ABA0C-8222-4211-8631-3C3322707142}" type="slidenum">
              <a:rPr lang="en-US" smtClean="0"/>
              <a:t>‹#›</a:t>
            </a:fld>
            <a:endParaRPr lang="en-US"/>
          </a:p>
        </p:txBody>
      </p:sp>
    </p:spTree>
    <p:extLst>
      <p:ext uri="{BB962C8B-B14F-4D97-AF65-F5344CB8AC3E}">
        <p14:creationId xmlns:p14="http://schemas.microsoft.com/office/powerpoint/2010/main" val="4274363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905-1F39-33A7-33F3-790105AAD8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218B1A-7CD8-0DD5-944C-1BDA782C28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E05ABC-51E4-E99E-E1AE-3767B7A1BEC5}"/>
              </a:ext>
            </a:extLst>
          </p:cNvPr>
          <p:cNvSpPr>
            <a:spLocks noGrp="1"/>
          </p:cNvSpPr>
          <p:nvPr>
            <p:ph type="dt" sz="half" idx="10"/>
          </p:nvPr>
        </p:nvSpPr>
        <p:spPr/>
        <p:txBody>
          <a:bodyPr/>
          <a:lstStyle/>
          <a:p>
            <a:fld id="{7DD68C17-3EC3-4015-894D-CC7EAE82FC6F}" type="datetimeFigureOut">
              <a:rPr lang="en-US" smtClean="0"/>
              <a:t>6/3/2025</a:t>
            </a:fld>
            <a:endParaRPr lang="en-US"/>
          </a:p>
        </p:txBody>
      </p:sp>
      <p:sp>
        <p:nvSpPr>
          <p:cNvPr id="5" name="Footer Placeholder 4">
            <a:extLst>
              <a:ext uri="{FF2B5EF4-FFF2-40B4-BE49-F238E27FC236}">
                <a16:creationId xmlns:a16="http://schemas.microsoft.com/office/drawing/2014/main" id="{80CB2480-5962-F6CB-84C4-277514730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0C398E-7211-A219-AA85-7000F8343D4F}"/>
              </a:ext>
            </a:extLst>
          </p:cNvPr>
          <p:cNvSpPr>
            <a:spLocks noGrp="1"/>
          </p:cNvSpPr>
          <p:nvPr>
            <p:ph type="sldNum" sz="quarter" idx="12"/>
          </p:nvPr>
        </p:nvSpPr>
        <p:spPr/>
        <p:txBody>
          <a:bodyPr/>
          <a:lstStyle/>
          <a:p>
            <a:fld id="{7F6ABA0C-8222-4211-8631-3C3322707142}" type="slidenum">
              <a:rPr lang="en-US" smtClean="0"/>
              <a:t>‹#›</a:t>
            </a:fld>
            <a:endParaRPr lang="en-US"/>
          </a:p>
        </p:txBody>
      </p:sp>
    </p:spTree>
    <p:extLst>
      <p:ext uri="{BB962C8B-B14F-4D97-AF65-F5344CB8AC3E}">
        <p14:creationId xmlns:p14="http://schemas.microsoft.com/office/powerpoint/2010/main" val="3028671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4DD88-684C-50C3-D64C-37C93C139F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96C829-33D5-5001-57EB-FE2C99DDE6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C9A955-FEBD-1904-22CE-FFD3D28A8158}"/>
              </a:ext>
            </a:extLst>
          </p:cNvPr>
          <p:cNvSpPr>
            <a:spLocks noGrp="1"/>
          </p:cNvSpPr>
          <p:nvPr>
            <p:ph type="dt" sz="half" idx="10"/>
          </p:nvPr>
        </p:nvSpPr>
        <p:spPr/>
        <p:txBody>
          <a:bodyPr/>
          <a:lstStyle/>
          <a:p>
            <a:fld id="{7DD68C17-3EC3-4015-894D-CC7EAE82FC6F}" type="datetimeFigureOut">
              <a:rPr lang="en-US" smtClean="0"/>
              <a:t>6/3/2025</a:t>
            </a:fld>
            <a:endParaRPr lang="en-US"/>
          </a:p>
        </p:txBody>
      </p:sp>
      <p:sp>
        <p:nvSpPr>
          <p:cNvPr id="5" name="Footer Placeholder 4">
            <a:extLst>
              <a:ext uri="{FF2B5EF4-FFF2-40B4-BE49-F238E27FC236}">
                <a16:creationId xmlns:a16="http://schemas.microsoft.com/office/drawing/2014/main" id="{41731995-503D-B133-A3F2-D91FCF90A7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DB0DA3-2F99-D4CF-6D04-8766929A5EE3}"/>
              </a:ext>
            </a:extLst>
          </p:cNvPr>
          <p:cNvSpPr>
            <a:spLocks noGrp="1"/>
          </p:cNvSpPr>
          <p:nvPr>
            <p:ph type="sldNum" sz="quarter" idx="12"/>
          </p:nvPr>
        </p:nvSpPr>
        <p:spPr/>
        <p:txBody>
          <a:bodyPr/>
          <a:lstStyle/>
          <a:p>
            <a:fld id="{7F6ABA0C-8222-4211-8631-3C3322707142}" type="slidenum">
              <a:rPr lang="en-US" smtClean="0"/>
              <a:t>‹#›</a:t>
            </a:fld>
            <a:endParaRPr lang="en-US"/>
          </a:p>
        </p:txBody>
      </p:sp>
    </p:spTree>
    <p:extLst>
      <p:ext uri="{BB962C8B-B14F-4D97-AF65-F5344CB8AC3E}">
        <p14:creationId xmlns:p14="http://schemas.microsoft.com/office/powerpoint/2010/main" val="416020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73D81-2B0E-5389-A624-9690EEF9E9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526DE7-C12F-7F7B-10DF-E154A19D24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28211F-3876-1A9A-DB11-301041F57F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82FAFC-1E7F-11EF-DFAB-7D71FE3F5061}"/>
              </a:ext>
            </a:extLst>
          </p:cNvPr>
          <p:cNvSpPr>
            <a:spLocks noGrp="1"/>
          </p:cNvSpPr>
          <p:nvPr>
            <p:ph type="dt" sz="half" idx="10"/>
          </p:nvPr>
        </p:nvSpPr>
        <p:spPr/>
        <p:txBody>
          <a:bodyPr/>
          <a:lstStyle/>
          <a:p>
            <a:fld id="{7DD68C17-3EC3-4015-894D-CC7EAE82FC6F}" type="datetimeFigureOut">
              <a:rPr lang="en-US" smtClean="0"/>
              <a:t>6/3/2025</a:t>
            </a:fld>
            <a:endParaRPr lang="en-US"/>
          </a:p>
        </p:txBody>
      </p:sp>
      <p:sp>
        <p:nvSpPr>
          <p:cNvPr id="6" name="Footer Placeholder 5">
            <a:extLst>
              <a:ext uri="{FF2B5EF4-FFF2-40B4-BE49-F238E27FC236}">
                <a16:creationId xmlns:a16="http://schemas.microsoft.com/office/drawing/2014/main" id="{80ABECF1-6197-1C6E-D2DF-A946EE5924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25217A-8EC1-D904-1A2C-B327DEA32F4C}"/>
              </a:ext>
            </a:extLst>
          </p:cNvPr>
          <p:cNvSpPr>
            <a:spLocks noGrp="1"/>
          </p:cNvSpPr>
          <p:nvPr>
            <p:ph type="sldNum" sz="quarter" idx="12"/>
          </p:nvPr>
        </p:nvSpPr>
        <p:spPr/>
        <p:txBody>
          <a:bodyPr/>
          <a:lstStyle/>
          <a:p>
            <a:fld id="{7F6ABA0C-8222-4211-8631-3C3322707142}" type="slidenum">
              <a:rPr lang="en-US" smtClean="0"/>
              <a:t>‹#›</a:t>
            </a:fld>
            <a:endParaRPr lang="en-US"/>
          </a:p>
        </p:txBody>
      </p:sp>
    </p:spTree>
    <p:extLst>
      <p:ext uri="{BB962C8B-B14F-4D97-AF65-F5344CB8AC3E}">
        <p14:creationId xmlns:p14="http://schemas.microsoft.com/office/powerpoint/2010/main" val="4099297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509CB-7CB8-B6A8-4FBF-B03C4BFF2C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A0AA26-BFE3-4078-A744-5AF41D3681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E9DD39-0D4E-5C29-9DBD-BF6D14F954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E40EC9-BEB5-E1F7-2A8D-8EFB1DB9DB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2640B3-5E7E-1F4E-912C-F38A72340E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9B4982-C6BB-D900-D9F1-B1A8C02A1281}"/>
              </a:ext>
            </a:extLst>
          </p:cNvPr>
          <p:cNvSpPr>
            <a:spLocks noGrp="1"/>
          </p:cNvSpPr>
          <p:nvPr>
            <p:ph type="dt" sz="half" idx="10"/>
          </p:nvPr>
        </p:nvSpPr>
        <p:spPr/>
        <p:txBody>
          <a:bodyPr/>
          <a:lstStyle/>
          <a:p>
            <a:fld id="{7DD68C17-3EC3-4015-894D-CC7EAE82FC6F}" type="datetimeFigureOut">
              <a:rPr lang="en-US" smtClean="0"/>
              <a:t>6/3/2025</a:t>
            </a:fld>
            <a:endParaRPr lang="en-US"/>
          </a:p>
        </p:txBody>
      </p:sp>
      <p:sp>
        <p:nvSpPr>
          <p:cNvPr id="8" name="Footer Placeholder 7">
            <a:extLst>
              <a:ext uri="{FF2B5EF4-FFF2-40B4-BE49-F238E27FC236}">
                <a16:creationId xmlns:a16="http://schemas.microsoft.com/office/drawing/2014/main" id="{62D0BF81-F264-937C-C503-145ECA488EE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98D196-520B-E2A4-F168-87B495469B0B}"/>
              </a:ext>
            </a:extLst>
          </p:cNvPr>
          <p:cNvSpPr>
            <a:spLocks noGrp="1"/>
          </p:cNvSpPr>
          <p:nvPr>
            <p:ph type="sldNum" sz="quarter" idx="12"/>
          </p:nvPr>
        </p:nvSpPr>
        <p:spPr/>
        <p:txBody>
          <a:bodyPr/>
          <a:lstStyle/>
          <a:p>
            <a:fld id="{7F6ABA0C-8222-4211-8631-3C3322707142}" type="slidenum">
              <a:rPr lang="en-US" smtClean="0"/>
              <a:t>‹#›</a:t>
            </a:fld>
            <a:endParaRPr lang="en-US"/>
          </a:p>
        </p:txBody>
      </p:sp>
    </p:spTree>
    <p:extLst>
      <p:ext uri="{BB962C8B-B14F-4D97-AF65-F5344CB8AC3E}">
        <p14:creationId xmlns:p14="http://schemas.microsoft.com/office/powerpoint/2010/main" val="2201663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1733A-DC96-B140-6E5E-27FB61C0EF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7BC4B2-D10C-6B6C-C0EB-EDE4C27916C8}"/>
              </a:ext>
            </a:extLst>
          </p:cNvPr>
          <p:cNvSpPr>
            <a:spLocks noGrp="1"/>
          </p:cNvSpPr>
          <p:nvPr>
            <p:ph type="dt" sz="half" idx="10"/>
          </p:nvPr>
        </p:nvSpPr>
        <p:spPr/>
        <p:txBody>
          <a:bodyPr/>
          <a:lstStyle/>
          <a:p>
            <a:fld id="{7DD68C17-3EC3-4015-894D-CC7EAE82FC6F}" type="datetimeFigureOut">
              <a:rPr lang="en-US" smtClean="0"/>
              <a:t>6/3/2025</a:t>
            </a:fld>
            <a:endParaRPr lang="en-US"/>
          </a:p>
        </p:txBody>
      </p:sp>
      <p:sp>
        <p:nvSpPr>
          <p:cNvPr id="4" name="Footer Placeholder 3">
            <a:extLst>
              <a:ext uri="{FF2B5EF4-FFF2-40B4-BE49-F238E27FC236}">
                <a16:creationId xmlns:a16="http://schemas.microsoft.com/office/drawing/2014/main" id="{3DF6D8D0-F3BF-6ED7-0904-2CF4FCD2ED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E6C28F-1B41-8D27-833B-3C354BFC8B39}"/>
              </a:ext>
            </a:extLst>
          </p:cNvPr>
          <p:cNvSpPr>
            <a:spLocks noGrp="1"/>
          </p:cNvSpPr>
          <p:nvPr>
            <p:ph type="sldNum" sz="quarter" idx="12"/>
          </p:nvPr>
        </p:nvSpPr>
        <p:spPr/>
        <p:txBody>
          <a:bodyPr/>
          <a:lstStyle/>
          <a:p>
            <a:fld id="{7F6ABA0C-8222-4211-8631-3C3322707142}" type="slidenum">
              <a:rPr lang="en-US" smtClean="0"/>
              <a:t>‹#›</a:t>
            </a:fld>
            <a:endParaRPr lang="en-US"/>
          </a:p>
        </p:txBody>
      </p:sp>
    </p:spTree>
    <p:extLst>
      <p:ext uri="{BB962C8B-B14F-4D97-AF65-F5344CB8AC3E}">
        <p14:creationId xmlns:p14="http://schemas.microsoft.com/office/powerpoint/2010/main" val="2783012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96BC58-FFF9-0FAA-8CB3-7C828949BE0E}"/>
              </a:ext>
            </a:extLst>
          </p:cNvPr>
          <p:cNvSpPr>
            <a:spLocks noGrp="1"/>
          </p:cNvSpPr>
          <p:nvPr>
            <p:ph type="dt" sz="half" idx="10"/>
          </p:nvPr>
        </p:nvSpPr>
        <p:spPr/>
        <p:txBody>
          <a:bodyPr/>
          <a:lstStyle/>
          <a:p>
            <a:fld id="{7DD68C17-3EC3-4015-894D-CC7EAE82FC6F}" type="datetimeFigureOut">
              <a:rPr lang="en-US" smtClean="0"/>
              <a:t>6/3/2025</a:t>
            </a:fld>
            <a:endParaRPr lang="en-US"/>
          </a:p>
        </p:txBody>
      </p:sp>
      <p:sp>
        <p:nvSpPr>
          <p:cNvPr id="3" name="Footer Placeholder 2">
            <a:extLst>
              <a:ext uri="{FF2B5EF4-FFF2-40B4-BE49-F238E27FC236}">
                <a16:creationId xmlns:a16="http://schemas.microsoft.com/office/drawing/2014/main" id="{9E71DA85-165B-EA59-520F-07B77E78FE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D0FDA1D-4801-13BF-28E2-0D309F23C5DA}"/>
              </a:ext>
            </a:extLst>
          </p:cNvPr>
          <p:cNvSpPr>
            <a:spLocks noGrp="1"/>
          </p:cNvSpPr>
          <p:nvPr>
            <p:ph type="sldNum" sz="quarter" idx="12"/>
          </p:nvPr>
        </p:nvSpPr>
        <p:spPr/>
        <p:txBody>
          <a:bodyPr/>
          <a:lstStyle/>
          <a:p>
            <a:fld id="{7F6ABA0C-8222-4211-8631-3C3322707142}" type="slidenum">
              <a:rPr lang="en-US" smtClean="0"/>
              <a:t>‹#›</a:t>
            </a:fld>
            <a:endParaRPr lang="en-US"/>
          </a:p>
        </p:txBody>
      </p:sp>
    </p:spTree>
    <p:extLst>
      <p:ext uri="{BB962C8B-B14F-4D97-AF65-F5344CB8AC3E}">
        <p14:creationId xmlns:p14="http://schemas.microsoft.com/office/powerpoint/2010/main" val="1001960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7E5B-5A88-55D7-23B3-992A263F48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3369CD-E8D8-B537-AC44-79E4FCE02C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52988D-FFC0-A486-7DA5-D0CCBACC63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5E150C-54C4-96C1-D8CD-506A915367BA}"/>
              </a:ext>
            </a:extLst>
          </p:cNvPr>
          <p:cNvSpPr>
            <a:spLocks noGrp="1"/>
          </p:cNvSpPr>
          <p:nvPr>
            <p:ph type="dt" sz="half" idx="10"/>
          </p:nvPr>
        </p:nvSpPr>
        <p:spPr/>
        <p:txBody>
          <a:bodyPr/>
          <a:lstStyle/>
          <a:p>
            <a:fld id="{7DD68C17-3EC3-4015-894D-CC7EAE82FC6F}" type="datetimeFigureOut">
              <a:rPr lang="en-US" smtClean="0"/>
              <a:t>6/3/2025</a:t>
            </a:fld>
            <a:endParaRPr lang="en-US"/>
          </a:p>
        </p:txBody>
      </p:sp>
      <p:sp>
        <p:nvSpPr>
          <p:cNvPr id="6" name="Footer Placeholder 5">
            <a:extLst>
              <a:ext uri="{FF2B5EF4-FFF2-40B4-BE49-F238E27FC236}">
                <a16:creationId xmlns:a16="http://schemas.microsoft.com/office/drawing/2014/main" id="{1F191E9A-0942-14EF-F503-000EDAEAF4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CF3868-9CDC-05F7-019B-C4C516433FBF}"/>
              </a:ext>
            </a:extLst>
          </p:cNvPr>
          <p:cNvSpPr>
            <a:spLocks noGrp="1"/>
          </p:cNvSpPr>
          <p:nvPr>
            <p:ph type="sldNum" sz="quarter" idx="12"/>
          </p:nvPr>
        </p:nvSpPr>
        <p:spPr/>
        <p:txBody>
          <a:bodyPr/>
          <a:lstStyle/>
          <a:p>
            <a:fld id="{7F6ABA0C-8222-4211-8631-3C3322707142}" type="slidenum">
              <a:rPr lang="en-US" smtClean="0"/>
              <a:t>‹#›</a:t>
            </a:fld>
            <a:endParaRPr lang="en-US"/>
          </a:p>
        </p:txBody>
      </p:sp>
    </p:spTree>
    <p:extLst>
      <p:ext uri="{BB962C8B-B14F-4D97-AF65-F5344CB8AC3E}">
        <p14:creationId xmlns:p14="http://schemas.microsoft.com/office/powerpoint/2010/main" val="310679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4E293-4721-64EF-2503-D23C851867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953990-8B0D-CBCD-D204-82F41EC2B9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56D99D-16F1-6869-9BFA-E9C0BF5F1D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1AA9E4-D7A9-186C-528C-D65A1E97C64B}"/>
              </a:ext>
            </a:extLst>
          </p:cNvPr>
          <p:cNvSpPr>
            <a:spLocks noGrp="1"/>
          </p:cNvSpPr>
          <p:nvPr>
            <p:ph type="dt" sz="half" idx="10"/>
          </p:nvPr>
        </p:nvSpPr>
        <p:spPr/>
        <p:txBody>
          <a:bodyPr/>
          <a:lstStyle/>
          <a:p>
            <a:fld id="{7DD68C17-3EC3-4015-894D-CC7EAE82FC6F}" type="datetimeFigureOut">
              <a:rPr lang="en-US" smtClean="0"/>
              <a:t>6/3/2025</a:t>
            </a:fld>
            <a:endParaRPr lang="en-US"/>
          </a:p>
        </p:txBody>
      </p:sp>
      <p:sp>
        <p:nvSpPr>
          <p:cNvPr id="6" name="Footer Placeholder 5">
            <a:extLst>
              <a:ext uri="{FF2B5EF4-FFF2-40B4-BE49-F238E27FC236}">
                <a16:creationId xmlns:a16="http://schemas.microsoft.com/office/drawing/2014/main" id="{2FB448BF-1265-4142-02D0-EF243469DA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DD74D8-58FD-0326-718F-0A92DFB7D8F6}"/>
              </a:ext>
            </a:extLst>
          </p:cNvPr>
          <p:cNvSpPr>
            <a:spLocks noGrp="1"/>
          </p:cNvSpPr>
          <p:nvPr>
            <p:ph type="sldNum" sz="quarter" idx="12"/>
          </p:nvPr>
        </p:nvSpPr>
        <p:spPr/>
        <p:txBody>
          <a:bodyPr/>
          <a:lstStyle/>
          <a:p>
            <a:fld id="{7F6ABA0C-8222-4211-8631-3C3322707142}" type="slidenum">
              <a:rPr lang="en-US" smtClean="0"/>
              <a:t>‹#›</a:t>
            </a:fld>
            <a:endParaRPr lang="en-US"/>
          </a:p>
        </p:txBody>
      </p:sp>
    </p:spTree>
    <p:extLst>
      <p:ext uri="{BB962C8B-B14F-4D97-AF65-F5344CB8AC3E}">
        <p14:creationId xmlns:p14="http://schemas.microsoft.com/office/powerpoint/2010/main" val="3202224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835D6D-9899-CBEA-7340-FDAC169EAF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B1F5E90-4737-831E-27B1-123ED62D1C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A11378-8562-F9B0-2BD8-F153032BF3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DD68C17-3EC3-4015-894D-CC7EAE82FC6F}" type="datetimeFigureOut">
              <a:rPr lang="en-US" smtClean="0"/>
              <a:t>6/3/2025</a:t>
            </a:fld>
            <a:endParaRPr lang="en-US"/>
          </a:p>
        </p:txBody>
      </p:sp>
      <p:sp>
        <p:nvSpPr>
          <p:cNvPr id="5" name="Footer Placeholder 4">
            <a:extLst>
              <a:ext uri="{FF2B5EF4-FFF2-40B4-BE49-F238E27FC236}">
                <a16:creationId xmlns:a16="http://schemas.microsoft.com/office/drawing/2014/main" id="{21E273DE-EE31-BCB8-2D35-E5C169B75E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CF3C492-9C8F-65DB-1624-BBD330FD4E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F6ABA0C-8222-4211-8631-3C3322707142}" type="slidenum">
              <a:rPr lang="en-US" smtClean="0"/>
              <a:t>‹#›</a:t>
            </a:fld>
            <a:endParaRPr lang="en-US"/>
          </a:p>
        </p:txBody>
      </p:sp>
    </p:spTree>
    <p:extLst>
      <p:ext uri="{BB962C8B-B14F-4D97-AF65-F5344CB8AC3E}">
        <p14:creationId xmlns:p14="http://schemas.microsoft.com/office/powerpoint/2010/main" val="3625635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40AADA-09DD-DB61-15C6-21530C6ECDDA}"/>
              </a:ext>
            </a:extLst>
          </p:cNvPr>
          <p:cNvSpPr>
            <a:spLocks noGrp="1"/>
          </p:cNvSpPr>
          <p:nvPr>
            <p:ph type="ctrTitle"/>
          </p:nvPr>
        </p:nvSpPr>
        <p:spPr>
          <a:xfrm>
            <a:off x="890338" y="640080"/>
            <a:ext cx="3734014" cy="3566160"/>
          </a:xfrm>
        </p:spPr>
        <p:txBody>
          <a:bodyPr anchor="b">
            <a:normAutofit/>
          </a:bodyPr>
          <a:lstStyle/>
          <a:p>
            <a:pPr algn="l"/>
            <a:r>
              <a:rPr lang="en-US" sz="4600"/>
              <a:t>Using AI Thoughtfully in Legal Writing: Insights from the Classroom</a:t>
            </a:r>
          </a:p>
        </p:txBody>
      </p:sp>
      <p:sp>
        <p:nvSpPr>
          <p:cNvPr id="3" name="Subtitle 2">
            <a:extLst>
              <a:ext uri="{FF2B5EF4-FFF2-40B4-BE49-F238E27FC236}">
                <a16:creationId xmlns:a16="http://schemas.microsoft.com/office/drawing/2014/main" id="{9F5CEC7E-62F3-F8B2-EBA6-C3000A855AB4}"/>
              </a:ext>
            </a:extLst>
          </p:cNvPr>
          <p:cNvSpPr>
            <a:spLocks noGrp="1"/>
          </p:cNvSpPr>
          <p:nvPr>
            <p:ph type="subTitle" idx="1"/>
          </p:nvPr>
        </p:nvSpPr>
        <p:spPr>
          <a:xfrm>
            <a:off x="890339" y="4636008"/>
            <a:ext cx="3734014" cy="1572768"/>
          </a:xfrm>
        </p:spPr>
        <p:txBody>
          <a:bodyPr>
            <a:normAutofit/>
          </a:bodyPr>
          <a:lstStyle/>
          <a:p>
            <a:pPr algn="l"/>
            <a:r>
              <a:rPr lang="en-US" sz="2200"/>
              <a:t>Alison Julien</a:t>
            </a:r>
          </a:p>
          <a:p>
            <a:pPr algn="l"/>
            <a:r>
              <a:rPr lang="en-US" sz="2200"/>
              <a:t>Marquette University Law School</a:t>
            </a:r>
          </a:p>
          <a:p>
            <a:pPr algn="l"/>
            <a:r>
              <a:rPr lang="en-US" sz="2200"/>
              <a:t>June 2025</a:t>
            </a:r>
          </a:p>
        </p:txBody>
      </p:sp>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robot sitting at a computer&#10;&#10;AI-generated content may be incorrect.">
            <a:extLst>
              <a:ext uri="{FF2B5EF4-FFF2-40B4-BE49-F238E27FC236}">
                <a16:creationId xmlns:a16="http://schemas.microsoft.com/office/drawing/2014/main" id="{B0D8D993-3BF6-EBD4-72CC-DBA6E2CA93FC}"/>
              </a:ext>
            </a:extLst>
          </p:cNvPr>
          <p:cNvPicPr>
            <a:picLocks noChangeAspect="1"/>
          </p:cNvPicPr>
          <p:nvPr/>
        </p:nvPicPr>
        <p:blipFill>
          <a:blip r:embed="rId3">
            <a:extLst>
              <a:ext uri="{28A0092B-C50C-407E-A947-70E740481C1C}">
                <a14:useLocalDpi xmlns:a14="http://schemas.microsoft.com/office/drawing/2010/main" val="0"/>
              </a:ext>
            </a:extLst>
          </a:blip>
          <a:srcRect b="303"/>
          <a:stretch>
            <a:fillRect/>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49894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3446BA2-291C-4026-ADEC-346E81EF366E}"/>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8BE8A33-94F0-AC41-C681-C39BCC765E29}"/>
              </a:ext>
            </a:extLst>
          </p:cNvPr>
          <p:cNvSpPr>
            <a:spLocks noGrp="1"/>
          </p:cNvSpPr>
          <p:nvPr>
            <p:ph type="title"/>
          </p:nvPr>
        </p:nvSpPr>
        <p:spPr>
          <a:xfrm>
            <a:off x="838200" y="1412488"/>
            <a:ext cx="2899189" cy="4363844"/>
          </a:xfrm>
        </p:spPr>
        <p:txBody>
          <a:bodyPr anchor="t">
            <a:normAutofit/>
          </a:bodyPr>
          <a:lstStyle/>
          <a:p>
            <a:r>
              <a:rPr lang="en-US" sz="4000">
                <a:solidFill>
                  <a:srgbClr val="FFFFFF"/>
                </a:solidFill>
              </a:rPr>
              <a:t>Reflections</a:t>
            </a:r>
          </a:p>
        </p:txBody>
      </p:sp>
      <p:sp>
        <p:nvSpPr>
          <p:cNvPr id="3" name="Content Placeholder 2">
            <a:extLst>
              <a:ext uri="{FF2B5EF4-FFF2-40B4-BE49-F238E27FC236}">
                <a16:creationId xmlns:a16="http://schemas.microsoft.com/office/drawing/2014/main" id="{BE7EA54A-010E-54BC-0A28-3224D1DDBB34}"/>
              </a:ext>
            </a:extLst>
          </p:cNvPr>
          <p:cNvSpPr>
            <a:spLocks noGrp="1"/>
          </p:cNvSpPr>
          <p:nvPr>
            <p:ph sz="half" idx="1"/>
          </p:nvPr>
        </p:nvSpPr>
        <p:spPr>
          <a:xfrm>
            <a:off x="4380855" y="1412489"/>
            <a:ext cx="3427283" cy="4363844"/>
          </a:xfrm>
        </p:spPr>
        <p:txBody>
          <a:bodyPr>
            <a:normAutofit lnSpcReduction="10000"/>
          </a:bodyPr>
          <a:lstStyle/>
          <a:p>
            <a:r>
              <a:rPr lang="en-US" sz="1100" dirty="0"/>
              <a:t>Evaluating &amp; Revising</a:t>
            </a:r>
          </a:p>
          <a:p>
            <a:pPr lvl="1"/>
            <a:r>
              <a:rPr lang="en-US" sz="1100" dirty="0"/>
              <a:t>Evaluating</a:t>
            </a:r>
          </a:p>
          <a:p>
            <a:pPr lvl="2"/>
            <a:r>
              <a:rPr lang="en-US" sz="1100" dirty="0"/>
              <a:t>Global evaluation (Identifying strengths and weaknesses)</a:t>
            </a:r>
          </a:p>
          <a:p>
            <a:pPr lvl="2"/>
            <a:r>
              <a:rPr lang="en-US" sz="1100" dirty="0"/>
              <a:t>Evaluating particular aspects of a draft (thesis sentences)</a:t>
            </a:r>
          </a:p>
          <a:p>
            <a:pPr lvl="2"/>
            <a:r>
              <a:rPr lang="en-US" sz="1100" dirty="0"/>
              <a:t>Using more than one AI tool to evaluate the same paragraph or aspect of a draft</a:t>
            </a:r>
          </a:p>
          <a:p>
            <a:pPr lvl="2"/>
            <a:r>
              <a:rPr lang="en-US" sz="1100" dirty="0"/>
              <a:t>Evaluating your writing against a model</a:t>
            </a:r>
          </a:p>
          <a:p>
            <a:pPr lvl="1"/>
            <a:r>
              <a:rPr lang="en-US" sz="1100" dirty="0"/>
              <a:t>Revising</a:t>
            </a:r>
          </a:p>
          <a:p>
            <a:pPr lvl="2"/>
            <a:r>
              <a:rPr lang="en-US" sz="1100" dirty="0"/>
              <a:t>for paragraph coherence</a:t>
            </a:r>
          </a:p>
          <a:p>
            <a:pPr lvl="2"/>
            <a:r>
              <a:rPr lang="en-US" sz="1100" dirty="0"/>
              <a:t>thesis sentences</a:t>
            </a:r>
          </a:p>
          <a:p>
            <a:pPr lvl="2"/>
            <a:r>
              <a:rPr lang="en-US" sz="1100" dirty="0"/>
              <a:t>explanatory parentheticals</a:t>
            </a:r>
          </a:p>
          <a:p>
            <a:pPr lvl="2"/>
            <a:r>
              <a:rPr lang="en-US" sz="1100" dirty="0"/>
              <a:t>analogical reasoning</a:t>
            </a:r>
          </a:p>
          <a:p>
            <a:pPr lvl="2"/>
            <a:r>
              <a:rPr lang="en-US" sz="1100" dirty="0"/>
              <a:t>introductions to quotations</a:t>
            </a:r>
          </a:p>
          <a:p>
            <a:pPr lvl="2"/>
            <a:r>
              <a:rPr lang="en-US" sz="1100" dirty="0"/>
              <a:t>concrete subjects &amp; active verbs</a:t>
            </a:r>
          </a:p>
          <a:p>
            <a:pPr lvl="2"/>
            <a:r>
              <a:rPr lang="en-US" sz="1100" dirty="0"/>
              <a:t>for concision</a:t>
            </a:r>
          </a:p>
          <a:p>
            <a:pPr lvl="2"/>
            <a:r>
              <a:rPr lang="en-US" sz="1100" dirty="0"/>
              <a:t>citations</a:t>
            </a:r>
          </a:p>
          <a:p>
            <a:pPr lvl="2"/>
            <a:r>
              <a:rPr lang="en-US" sz="1100" dirty="0"/>
              <a:t>to comply with format requirements  </a:t>
            </a:r>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D3F46B47-6763-1E55-CADF-EE1E1D4EBB9B}"/>
              </a:ext>
            </a:extLst>
          </p:cNvPr>
          <p:cNvSpPr>
            <a:spLocks noGrp="1"/>
          </p:cNvSpPr>
          <p:nvPr>
            <p:ph sz="half" idx="2"/>
          </p:nvPr>
        </p:nvSpPr>
        <p:spPr>
          <a:xfrm>
            <a:off x="8451604" y="1412489"/>
            <a:ext cx="3197701" cy="4363844"/>
          </a:xfrm>
        </p:spPr>
        <p:txBody>
          <a:bodyPr>
            <a:normAutofit lnSpcReduction="10000"/>
          </a:bodyPr>
          <a:lstStyle/>
          <a:p>
            <a:r>
              <a:rPr lang="en-US" sz="1300" dirty="0"/>
              <a:t>Consider the AI tools’ ability to evaluate &amp; revise legal writing.</a:t>
            </a:r>
          </a:p>
          <a:p>
            <a:pPr lvl="1"/>
            <a:r>
              <a:rPr lang="en-US" sz="1300" dirty="0"/>
              <a:t>What strengths did you notice? What tasks could the AI tool(s) accomplish effectively?</a:t>
            </a:r>
          </a:p>
          <a:p>
            <a:pPr lvl="1"/>
            <a:r>
              <a:rPr lang="en-US" sz="1300" dirty="0"/>
              <a:t>What limitations did you notice? Were there particular tasks that the AI tools could not accomplish effectively? Tasks that they could accomplish, but that you could accomplish more efficiently without the AI?</a:t>
            </a:r>
          </a:p>
          <a:p>
            <a:r>
              <a:rPr lang="en-US" sz="1300" dirty="0"/>
              <a:t>Would you use AI tools to evaluate and/or revise your writing in the future? Which tools would you use and why?</a:t>
            </a:r>
          </a:p>
          <a:p>
            <a:r>
              <a:rPr lang="en-US" sz="1300" dirty="0"/>
              <a:t>Copy and paste below one particularly effective prompt (or series of prompts) that you used when completing this exercise. Explain why it was effective.</a:t>
            </a:r>
          </a:p>
        </p:txBody>
      </p:sp>
    </p:spTree>
    <p:extLst>
      <p:ext uri="{BB962C8B-B14F-4D97-AF65-F5344CB8AC3E}">
        <p14:creationId xmlns:p14="http://schemas.microsoft.com/office/powerpoint/2010/main" val="2006443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3CB633E-BA7C-B944-AA02-F6D522795E62}"/>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699E433-B1B8-90E6-2884-0B399CB37D21}"/>
              </a:ext>
            </a:extLst>
          </p:cNvPr>
          <p:cNvSpPr>
            <a:spLocks noGrp="1"/>
          </p:cNvSpPr>
          <p:nvPr>
            <p:ph type="title"/>
          </p:nvPr>
        </p:nvSpPr>
        <p:spPr>
          <a:xfrm>
            <a:off x="838200" y="1412488"/>
            <a:ext cx="2899189" cy="4363844"/>
          </a:xfrm>
        </p:spPr>
        <p:txBody>
          <a:bodyPr anchor="t">
            <a:normAutofit/>
          </a:bodyPr>
          <a:lstStyle/>
          <a:p>
            <a:r>
              <a:rPr lang="en-US" sz="4000">
                <a:solidFill>
                  <a:srgbClr val="FFFFFF"/>
                </a:solidFill>
              </a:rPr>
              <a:t>Reflections</a:t>
            </a:r>
          </a:p>
        </p:txBody>
      </p:sp>
      <p:sp>
        <p:nvSpPr>
          <p:cNvPr id="3" name="Content Placeholder 2">
            <a:extLst>
              <a:ext uri="{FF2B5EF4-FFF2-40B4-BE49-F238E27FC236}">
                <a16:creationId xmlns:a16="http://schemas.microsoft.com/office/drawing/2014/main" id="{F8AD7872-C7D0-D2FE-EF07-B3122B9DC08B}"/>
              </a:ext>
            </a:extLst>
          </p:cNvPr>
          <p:cNvSpPr>
            <a:spLocks noGrp="1"/>
          </p:cNvSpPr>
          <p:nvPr>
            <p:ph sz="half" idx="1"/>
          </p:nvPr>
        </p:nvSpPr>
        <p:spPr>
          <a:xfrm>
            <a:off x="4380855" y="1412489"/>
            <a:ext cx="3427283" cy="4363844"/>
          </a:xfrm>
        </p:spPr>
        <p:txBody>
          <a:bodyPr>
            <a:normAutofit lnSpcReduction="10000"/>
          </a:bodyPr>
          <a:lstStyle/>
          <a:p>
            <a:r>
              <a:rPr lang="en-US" sz="2000" dirty="0"/>
              <a:t>Transforming</a:t>
            </a:r>
          </a:p>
          <a:p>
            <a:pPr lvl="1"/>
            <a:r>
              <a:rPr lang="en-US" sz="2000" dirty="0"/>
              <a:t>a memo to a client letter</a:t>
            </a:r>
          </a:p>
          <a:p>
            <a:pPr lvl="1"/>
            <a:r>
              <a:rPr lang="en-US" sz="2000" dirty="0"/>
              <a:t>a memo to an infographic or FAQ</a:t>
            </a:r>
          </a:p>
          <a:p>
            <a:pPr lvl="1"/>
            <a:r>
              <a:rPr lang="en-US" sz="2000" dirty="0"/>
              <a:t>tone (a letter using inappropriate tone to a letter with appropriate tone)</a:t>
            </a:r>
          </a:p>
          <a:p>
            <a:pPr lvl="1"/>
            <a:r>
              <a:rPr lang="en-US" sz="2000" dirty="0"/>
              <a:t>reflections </a:t>
            </a:r>
          </a:p>
          <a:p>
            <a:pPr lvl="2"/>
            <a:r>
              <a:rPr lang="en-US" sz="1600" dirty="0"/>
              <a:t>into a blog post</a:t>
            </a:r>
          </a:p>
          <a:p>
            <a:pPr lvl="2"/>
            <a:r>
              <a:rPr lang="en-US" sz="1600" dirty="0"/>
              <a:t>into a </a:t>
            </a:r>
            <a:r>
              <a:rPr lang="en-US" sz="1600" dirty="0" err="1"/>
              <a:t>Linkedin</a:t>
            </a:r>
            <a:r>
              <a:rPr lang="en-US" sz="1600" dirty="0"/>
              <a:t> or Facebook post</a:t>
            </a:r>
          </a:p>
          <a:p>
            <a:pPr lvl="2"/>
            <a:r>
              <a:rPr lang="en-US" sz="1600" dirty="0"/>
              <a:t>into a short form (Bluesky/X) post</a:t>
            </a:r>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47545BE1-F7A1-8385-8DF9-444505159E36}"/>
              </a:ext>
            </a:extLst>
          </p:cNvPr>
          <p:cNvSpPr>
            <a:spLocks noGrp="1"/>
          </p:cNvSpPr>
          <p:nvPr>
            <p:ph sz="half" idx="2"/>
          </p:nvPr>
        </p:nvSpPr>
        <p:spPr>
          <a:xfrm>
            <a:off x="8451604" y="1412489"/>
            <a:ext cx="3197701" cy="4363844"/>
          </a:xfrm>
        </p:spPr>
        <p:txBody>
          <a:bodyPr>
            <a:normAutofit lnSpcReduction="10000"/>
          </a:bodyPr>
          <a:lstStyle/>
          <a:p>
            <a:r>
              <a:rPr lang="en-US" sz="1400" dirty="0"/>
              <a:t>What strengths did you notice? What tasks were the AI tools able to accomplish effectively? </a:t>
            </a:r>
          </a:p>
          <a:p>
            <a:r>
              <a:rPr lang="en-US" sz="1400" dirty="0"/>
              <a:t>What limitations did you notice? Were there particular tasks that the AI tools could not accomplish effectively? Tasks that it could accomplish, but that you could accomplish more efficiently without the AI?</a:t>
            </a:r>
          </a:p>
          <a:p>
            <a:r>
              <a:rPr lang="en-US" sz="1400" dirty="0"/>
              <a:t>Which AI tools performed best for each type of social media post? Why do you think this was the case?</a:t>
            </a:r>
          </a:p>
          <a:p>
            <a:r>
              <a:rPr lang="en-US" sz="1400" dirty="0"/>
              <a:t>Copy and paste below one particularly effective prompt (or series of prompts) that you used when completing this exercise. Explain why it was effective. </a:t>
            </a:r>
          </a:p>
          <a:p>
            <a:pPr marL="0" indent="0">
              <a:buNone/>
            </a:pPr>
            <a:endParaRPr lang="en-US" sz="1400" dirty="0"/>
          </a:p>
          <a:p>
            <a:endParaRPr lang="en-US" sz="1400" dirty="0"/>
          </a:p>
        </p:txBody>
      </p:sp>
    </p:spTree>
    <p:extLst>
      <p:ext uri="{BB962C8B-B14F-4D97-AF65-F5344CB8AC3E}">
        <p14:creationId xmlns:p14="http://schemas.microsoft.com/office/powerpoint/2010/main" val="1746834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A2746D3-E32D-400E-0A94-4C02BAE7FC18}"/>
              </a:ext>
            </a:extLst>
          </p:cNvPr>
          <p:cNvSpPr>
            <a:spLocks noGrp="1"/>
          </p:cNvSpPr>
          <p:nvPr>
            <p:ph type="title"/>
          </p:nvPr>
        </p:nvSpPr>
        <p:spPr>
          <a:xfrm>
            <a:off x="838200" y="1412488"/>
            <a:ext cx="2899189" cy="4363844"/>
          </a:xfrm>
        </p:spPr>
        <p:txBody>
          <a:bodyPr anchor="t">
            <a:normAutofit/>
          </a:bodyPr>
          <a:lstStyle/>
          <a:p>
            <a:r>
              <a:rPr lang="en-US" sz="3400">
                <a:solidFill>
                  <a:srgbClr val="FFFFFF"/>
                </a:solidFill>
              </a:rPr>
              <a:t>Final reflection (accompanied final memo)</a:t>
            </a:r>
          </a:p>
        </p:txBody>
      </p:sp>
      <p:sp>
        <p:nvSpPr>
          <p:cNvPr id="3" name="Content Placeholder 2">
            <a:extLst>
              <a:ext uri="{FF2B5EF4-FFF2-40B4-BE49-F238E27FC236}">
                <a16:creationId xmlns:a16="http://schemas.microsoft.com/office/drawing/2014/main" id="{7CA1E9EC-AA56-7D2F-D5DF-4FCA1081F50B}"/>
              </a:ext>
            </a:extLst>
          </p:cNvPr>
          <p:cNvSpPr>
            <a:spLocks noGrp="1"/>
          </p:cNvSpPr>
          <p:nvPr>
            <p:ph sz="half" idx="1"/>
          </p:nvPr>
        </p:nvSpPr>
        <p:spPr>
          <a:xfrm>
            <a:off x="4380855" y="1412489"/>
            <a:ext cx="3427283" cy="4363844"/>
          </a:xfrm>
        </p:spPr>
        <p:txBody>
          <a:bodyPr>
            <a:normAutofit/>
          </a:bodyPr>
          <a:lstStyle/>
          <a:p>
            <a:r>
              <a:rPr lang="en-US" sz="1100" dirty="0"/>
              <a:t>Conceptualizing</a:t>
            </a:r>
          </a:p>
          <a:p>
            <a:pPr lvl="1"/>
            <a:r>
              <a:rPr lang="en-US" sz="1100" dirty="0"/>
              <a:t>AI tools I used during this phase</a:t>
            </a:r>
          </a:p>
          <a:p>
            <a:pPr lvl="1"/>
            <a:r>
              <a:rPr lang="en-US" sz="1100" dirty="0"/>
              <a:t>Tasks where AI tools were effective and why</a:t>
            </a:r>
          </a:p>
          <a:p>
            <a:pPr lvl="1"/>
            <a:r>
              <a:rPr lang="en-US" sz="1100" dirty="0"/>
              <a:t>Tasks where AI tools were ineffective and why</a:t>
            </a:r>
          </a:p>
          <a:p>
            <a:pPr lvl="1"/>
            <a:r>
              <a:rPr lang="en-US" sz="1100" dirty="0"/>
              <a:t>Preferred AI tool(s) in this phase and why</a:t>
            </a:r>
          </a:p>
          <a:p>
            <a:r>
              <a:rPr lang="en-US" sz="1100" dirty="0"/>
              <a:t>Drafting</a:t>
            </a:r>
          </a:p>
          <a:p>
            <a:pPr lvl="1"/>
            <a:r>
              <a:rPr lang="en-US" sz="1100" dirty="0"/>
              <a:t>AI tools I used during this phase</a:t>
            </a:r>
          </a:p>
          <a:p>
            <a:pPr lvl="1"/>
            <a:r>
              <a:rPr lang="en-US" sz="1100" dirty="0"/>
              <a:t>Tasks where AI tools were effective and why</a:t>
            </a:r>
          </a:p>
          <a:p>
            <a:pPr lvl="1"/>
            <a:r>
              <a:rPr lang="en-US" sz="1100" dirty="0"/>
              <a:t>Tasks where AI tools were ineffective and why</a:t>
            </a:r>
          </a:p>
          <a:p>
            <a:pPr lvl="1"/>
            <a:r>
              <a:rPr lang="en-US" sz="1100" dirty="0"/>
              <a:t>Preferred AI tool(s) in this phase and why</a:t>
            </a:r>
          </a:p>
          <a:p>
            <a:r>
              <a:rPr lang="en-US" sz="1100" dirty="0"/>
              <a:t>Evaluating &amp; Revising</a:t>
            </a:r>
          </a:p>
          <a:p>
            <a:pPr lvl="1"/>
            <a:r>
              <a:rPr lang="en-US" sz="1100" dirty="0"/>
              <a:t>AI tools I used during this phase</a:t>
            </a:r>
          </a:p>
          <a:p>
            <a:pPr lvl="1"/>
            <a:r>
              <a:rPr lang="en-US" sz="1100" dirty="0"/>
              <a:t>Tasks where AI tools were effective and why</a:t>
            </a:r>
          </a:p>
          <a:p>
            <a:pPr lvl="1"/>
            <a:r>
              <a:rPr lang="en-US" sz="1100" dirty="0"/>
              <a:t>Tasks where AI tools were ineffective and why</a:t>
            </a:r>
          </a:p>
          <a:p>
            <a:pPr lvl="1"/>
            <a:r>
              <a:rPr lang="en-US" sz="1100" dirty="0"/>
              <a:t>Preferred AI tool(s) in this phase </a:t>
            </a:r>
            <a:r>
              <a:rPr lang="en-US" sz="1100"/>
              <a:t>and why</a:t>
            </a:r>
            <a:endParaRPr lang="en-US" sz="1100" dirty="0"/>
          </a:p>
          <a:p>
            <a:endParaRPr lang="en-US" sz="1100" dirty="0"/>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4337AF26-C42F-C0A6-B4E3-73DA8AE8C4C6}"/>
              </a:ext>
            </a:extLst>
          </p:cNvPr>
          <p:cNvSpPr>
            <a:spLocks noGrp="1"/>
          </p:cNvSpPr>
          <p:nvPr>
            <p:ph sz="half" idx="2"/>
          </p:nvPr>
        </p:nvSpPr>
        <p:spPr>
          <a:xfrm>
            <a:off x="8451604" y="1412489"/>
            <a:ext cx="3197701" cy="4363844"/>
          </a:xfrm>
        </p:spPr>
        <p:txBody>
          <a:bodyPr>
            <a:normAutofit/>
          </a:bodyPr>
          <a:lstStyle/>
          <a:p>
            <a:r>
              <a:rPr lang="en-US" sz="1100"/>
              <a:t>Remaining the “human in the loop”</a:t>
            </a:r>
          </a:p>
          <a:p>
            <a:pPr lvl="1"/>
            <a:r>
              <a:rPr lang="en-US" sz="1100"/>
              <a:t>What criteria have you developed to determine when AI assistance is appropriate versus when more traditional methods are more effective or efficient?</a:t>
            </a:r>
          </a:p>
          <a:p>
            <a:pPr lvl="1"/>
            <a:r>
              <a:rPr lang="en-US" sz="1100"/>
              <a:t>How did you verify the accuracy of AI-generated information?</a:t>
            </a:r>
          </a:p>
          <a:p>
            <a:r>
              <a:rPr lang="en-US" sz="1100"/>
              <a:t>Final reflections</a:t>
            </a:r>
          </a:p>
          <a:p>
            <a:pPr lvl="1"/>
            <a:r>
              <a:rPr lang="en-US" sz="1100"/>
              <a:t>I benefit most from AI assistance when using these tools to do these tasks:</a:t>
            </a:r>
          </a:p>
          <a:p>
            <a:pPr lvl="1"/>
            <a:r>
              <a:rPr lang="en-US" sz="1100"/>
              <a:t>These aspects of my writing process should remain AI-free:</a:t>
            </a:r>
          </a:p>
          <a:p>
            <a:pPr lvl="1"/>
            <a:r>
              <a:rPr lang="en-US" sz="1100"/>
              <a:t>Potential risks of AI tool use (ethical, accuracy, confidentiality, etc.) include the following, and I will mitigate them in these ways:</a:t>
            </a:r>
          </a:p>
          <a:p>
            <a:pPr lvl="1"/>
            <a:r>
              <a:rPr lang="en-US" sz="1100"/>
              <a:t>I plan to incorporate AI in my future academic and professional work in these ways:</a:t>
            </a:r>
          </a:p>
          <a:p>
            <a:pPr lvl="1"/>
            <a:r>
              <a:rPr lang="en-US" sz="1100"/>
              <a:t>Since the beginning of the semester, my approach to using AI has changed in this way/these ways:</a:t>
            </a:r>
          </a:p>
        </p:txBody>
      </p:sp>
    </p:spTree>
    <p:extLst>
      <p:ext uri="{BB962C8B-B14F-4D97-AF65-F5344CB8AC3E}">
        <p14:creationId xmlns:p14="http://schemas.microsoft.com/office/powerpoint/2010/main" val="2391623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A9A311-4996-3A8B-4687-D1AE034C437E}"/>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Student comments</a:t>
            </a:r>
          </a:p>
        </p:txBody>
      </p:sp>
      <p:graphicFrame>
        <p:nvGraphicFramePr>
          <p:cNvPr id="5" name="Content Placeholder 2">
            <a:extLst>
              <a:ext uri="{FF2B5EF4-FFF2-40B4-BE49-F238E27FC236}">
                <a16:creationId xmlns:a16="http://schemas.microsoft.com/office/drawing/2014/main" id="{4E1B127E-BDFA-F54A-4B23-72B9162CB865}"/>
              </a:ext>
            </a:extLst>
          </p:cNvPr>
          <p:cNvGraphicFramePr>
            <a:graphicFrameLocks noGrp="1"/>
          </p:cNvGraphicFramePr>
          <p:nvPr>
            <p:ph idx="1"/>
            <p:extLst>
              <p:ext uri="{D42A27DB-BD31-4B8C-83A1-F6EECF244321}">
                <p14:modId xmlns:p14="http://schemas.microsoft.com/office/powerpoint/2010/main" val="2353309542"/>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3164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558EAA-1622-4F65-9AB0-7E1E5A193FEF}"/>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Student comments</a:t>
            </a:r>
          </a:p>
        </p:txBody>
      </p:sp>
      <p:graphicFrame>
        <p:nvGraphicFramePr>
          <p:cNvPr id="5" name="Content Placeholder 2">
            <a:extLst>
              <a:ext uri="{FF2B5EF4-FFF2-40B4-BE49-F238E27FC236}">
                <a16:creationId xmlns:a16="http://schemas.microsoft.com/office/drawing/2014/main" id="{9F7939BC-0130-3808-4D07-2EAE153986D9}"/>
              </a:ext>
            </a:extLst>
          </p:cNvPr>
          <p:cNvGraphicFramePr>
            <a:graphicFrameLocks noGrp="1"/>
          </p:cNvGraphicFramePr>
          <p:nvPr>
            <p:ph idx="1"/>
            <p:extLst>
              <p:ext uri="{D42A27DB-BD31-4B8C-83A1-F6EECF244321}">
                <p14:modId xmlns:p14="http://schemas.microsoft.com/office/powerpoint/2010/main" val="280848509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69467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EF95B9-2544-3C3B-81BA-5845DBB44896}"/>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Student comments</a:t>
            </a:r>
          </a:p>
        </p:txBody>
      </p:sp>
      <p:graphicFrame>
        <p:nvGraphicFramePr>
          <p:cNvPr id="5" name="Content Placeholder 2">
            <a:extLst>
              <a:ext uri="{FF2B5EF4-FFF2-40B4-BE49-F238E27FC236}">
                <a16:creationId xmlns:a16="http://schemas.microsoft.com/office/drawing/2014/main" id="{B79DAE39-0DF5-CF9A-3838-F9586B43A91A}"/>
              </a:ext>
            </a:extLst>
          </p:cNvPr>
          <p:cNvGraphicFramePr>
            <a:graphicFrameLocks noGrp="1"/>
          </p:cNvGraphicFramePr>
          <p:nvPr>
            <p:ph idx="1"/>
            <p:extLst>
              <p:ext uri="{D42A27DB-BD31-4B8C-83A1-F6EECF244321}">
                <p14:modId xmlns:p14="http://schemas.microsoft.com/office/powerpoint/2010/main" val="345167856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4217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FD463-8C34-4039-408F-7083B608FB5F}"/>
              </a:ext>
            </a:extLst>
          </p:cNvPr>
          <p:cNvSpPr>
            <a:spLocks noGrp="1"/>
          </p:cNvSpPr>
          <p:nvPr>
            <p:ph type="title"/>
          </p:nvPr>
        </p:nvSpPr>
        <p:spPr/>
        <p:txBody>
          <a:bodyPr/>
          <a:lstStyle/>
          <a:p>
            <a:r>
              <a:rPr lang="en-US" dirty="0"/>
              <a:t>Course format</a:t>
            </a:r>
          </a:p>
        </p:txBody>
      </p:sp>
      <p:graphicFrame>
        <p:nvGraphicFramePr>
          <p:cNvPr id="9" name="Content Placeholder 3">
            <a:extLst>
              <a:ext uri="{FF2B5EF4-FFF2-40B4-BE49-F238E27FC236}">
                <a16:creationId xmlns:a16="http://schemas.microsoft.com/office/drawing/2014/main" id="{13CEDF20-F01D-DADA-9E33-A1CDD2F4330F}"/>
              </a:ext>
            </a:extLst>
          </p:cNvPr>
          <p:cNvGraphicFramePr>
            <a:graphicFrameLocks noGrp="1"/>
          </p:cNvGraphicFramePr>
          <p:nvPr>
            <p:ph idx="1"/>
            <p:extLst>
              <p:ext uri="{D42A27DB-BD31-4B8C-83A1-F6EECF244321}">
                <p14:modId xmlns:p14="http://schemas.microsoft.com/office/powerpoint/2010/main" val="333293714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55284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0EE66C-2E90-684A-EB91-C00BB1F074CC}"/>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6600" kern="1200">
                <a:solidFill>
                  <a:schemeClr val="tx1"/>
                </a:solidFill>
                <a:latin typeface="+mj-lt"/>
                <a:ea typeface="+mj-ea"/>
                <a:cs typeface="+mj-cs"/>
              </a:rPr>
              <a:t>Scope of the course</a:t>
            </a:r>
          </a:p>
        </p:txBody>
      </p:sp>
      <p:sp>
        <p:nvSpPr>
          <p:cNvPr id="11"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The power of awe and the cosmos ...">
            <a:extLst>
              <a:ext uri="{FF2B5EF4-FFF2-40B4-BE49-F238E27FC236}">
                <a16:creationId xmlns:a16="http://schemas.microsoft.com/office/drawing/2014/main" id="{8F8315A6-4124-1469-76F0-1DF0DEE6ADA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4654296" y="1014784"/>
            <a:ext cx="7214616" cy="4800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4014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E454F5-F7E3-6BE8-88FB-7ABDD241867F}"/>
              </a:ext>
            </a:extLst>
          </p:cNvPr>
          <p:cNvSpPr>
            <a:spLocks noGrp="1"/>
          </p:cNvSpPr>
          <p:nvPr>
            <p:ph type="title"/>
          </p:nvPr>
        </p:nvSpPr>
        <p:spPr>
          <a:xfrm>
            <a:off x="635000" y="640823"/>
            <a:ext cx="3418659" cy="5583148"/>
          </a:xfrm>
        </p:spPr>
        <p:txBody>
          <a:bodyPr anchor="ctr">
            <a:normAutofit/>
          </a:bodyPr>
          <a:lstStyle/>
          <a:p>
            <a:r>
              <a:rPr lang="en-US" sz="5400" dirty="0"/>
              <a:t>Scope</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59316E1-47B0-C886-9208-CDE31E96F849}"/>
              </a:ext>
            </a:extLst>
          </p:cNvPr>
          <p:cNvGraphicFramePr>
            <a:graphicFrameLocks noGrp="1"/>
          </p:cNvGraphicFramePr>
          <p:nvPr>
            <p:ph idx="1"/>
            <p:extLst>
              <p:ext uri="{D42A27DB-BD31-4B8C-83A1-F6EECF244321}">
                <p14:modId xmlns:p14="http://schemas.microsoft.com/office/powerpoint/2010/main" val="1166154236"/>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39136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5607A3-E682-4934-787D-8053AC309E8B}"/>
              </a:ext>
            </a:extLst>
          </p:cNvPr>
          <p:cNvSpPr>
            <a:spLocks noGrp="1"/>
          </p:cNvSpPr>
          <p:nvPr>
            <p:ph type="title"/>
          </p:nvPr>
        </p:nvSpPr>
        <p:spPr>
          <a:xfrm>
            <a:off x="686834" y="1153572"/>
            <a:ext cx="3200400" cy="4461163"/>
          </a:xfrm>
        </p:spPr>
        <p:txBody>
          <a:bodyPr>
            <a:normAutofit/>
          </a:bodyPr>
          <a:lstStyle/>
          <a:p>
            <a:r>
              <a:rPr lang="en-US">
                <a:solidFill>
                  <a:srgbClr val="FFFFFF"/>
                </a:solidFill>
              </a:rPr>
              <a:t>Learning outcomes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1D4A801-9EE0-F0E5-5151-CE2E81F44C49}"/>
              </a:ext>
            </a:extLst>
          </p:cNvPr>
          <p:cNvSpPr>
            <a:spLocks noGrp="1"/>
          </p:cNvSpPr>
          <p:nvPr>
            <p:ph idx="1"/>
          </p:nvPr>
        </p:nvSpPr>
        <p:spPr>
          <a:xfrm>
            <a:off x="4447308" y="591344"/>
            <a:ext cx="6906491" cy="5585619"/>
          </a:xfrm>
        </p:spPr>
        <p:txBody>
          <a:bodyPr anchor="ctr">
            <a:normAutofit/>
          </a:bodyPr>
          <a:lstStyle/>
          <a:p>
            <a:pPr marL="0" indent="0">
              <a:buNone/>
            </a:pPr>
            <a:r>
              <a:rPr lang="en-US" sz="2000" dirty="0"/>
              <a:t>By the end of this course, you will be able to </a:t>
            </a:r>
          </a:p>
          <a:p>
            <a:r>
              <a:rPr lang="en-US" sz="2000" dirty="0"/>
              <a:t>use generative AI tools to conceptualize and create initial drafts of legal documents, understanding when and how these tools can streamline the drafting process;</a:t>
            </a:r>
          </a:p>
          <a:p>
            <a:r>
              <a:rPr lang="en-US" sz="2000" dirty="0"/>
              <a:t>examine and apply ethical standards related to the use of AI in legal writing;</a:t>
            </a:r>
          </a:p>
          <a:p>
            <a:r>
              <a:rPr lang="en-US" sz="2000" dirty="0"/>
              <a:t>evaluate the accuracy and quality of AI-generated text;</a:t>
            </a:r>
          </a:p>
          <a:p>
            <a:r>
              <a:rPr lang="en-US" sz="2000" dirty="0"/>
              <a:t>use AI tools to assist in the revising and editing stages, focusing on accuracy, organization, clarity, persuasion, precision, concision, and document design;</a:t>
            </a:r>
          </a:p>
          <a:p>
            <a:r>
              <a:rPr lang="en-US" sz="2000" dirty="0"/>
              <a:t>use AI tools to transform documents; and</a:t>
            </a:r>
          </a:p>
          <a:p>
            <a:r>
              <a:rPr lang="en-US" sz="2000" dirty="0"/>
              <a:t>evaluate the potential risks and benefits of AI use in specific writing contexts, particularly in complex or sensitive legal matters.</a:t>
            </a:r>
          </a:p>
        </p:txBody>
      </p:sp>
    </p:spTree>
    <p:extLst>
      <p:ext uri="{BB962C8B-B14F-4D97-AF65-F5344CB8AC3E}">
        <p14:creationId xmlns:p14="http://schemas.microsoft.com/office/powerpoint/2010/main" val="2947968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68949-087F-15E0-FAA1-1B8326BF75F0}"/>
              </a:ext>
            </a:extLst>
          </p:cNvPr>
          <p:cNvSpPr>
            <a:spLocks noGrp="1"/>
          </p:cNvSpPr>
          <p:nvPr>
            <p:ph type="title"/>
          </p:nvPr>
        </p:nvSpPr>
        <p:spPr>
          <a:xfrm>
            <a:off x="838200" y="557188"/>
            <a:ext cx="10515600" cy="1133499"/>
          </a:xfrm>
        </p:spPr>
        <p:txBody>
          <a:bodyPr>
            <a:normAutofit/>
          </a:bodyPr>
          <a:lstStyle/>
          <a:p>
            <a:pPr algn="ctr"/>
            <a:r>
              <a:rPr lang="en-US" sz="5200"/>
              <a:t>Course overview</a:t>
            </a:r>
          </a:p>
        </p:txBody>
      </p:sp>
      <p:graphicFrame>
        <p:nvGraphicFramePr>
          <p:cNvPr id="5" name="Content Placeholder 2">
            <a:extLst>
              <a:ext uri="{FF2B5EF4-FFF2-40B4-BE49-F238E27FC236}">
                <a16:creationId xmlns:a16="http://schemas.microsoft.com/office/drawing/2014/main" id="{B9DF17B2-DD75-DD0F-38C9-F7FE7BAA7F94}"/>
              </a:ext>
            </a:extLst>
          </p:cNvPr>
          <p:cNvGraphicFramePr>
            <a:graphicFrameLocks noGrp="1"/>
          </p:cNvGraphicFramePr>
          <p:nvPr>
            <p:ph idx="1"/>
            <p:extLst>
              <p:ext uri="{D42A27DB-BD31-4B8C-83A1-F6EECF244321}">
                <p14:modId xmlns:p14="http://schemas.microsoft.com/office/powerpoint/2010/main" val="312092002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03317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9F64C-AE2E-CD2D-1134-787F456C61A6}"/>
              </a:ext>
            </a:extLst>
          </p:cNvPr>
          <p:cNvSpPr>
            <a:spLocks noGrp="1"/>
          </p:cNvSpPr>
          <p:nvPr>
            <p:ph type="title"/>
          </p:nvPr>
        </p:nvSpPr>
        <p:spPr>
          <a:xfrm>
            <a:off x="838200" y="365125"/>
            <a:ext cx="10515600" cy="1325563"/>
          </a:xfrm>
        </p:spPr>
        <p:txBody>
          <a:bodyPr>
            <a:normAutofit/>
          </a:bodyPr>
          <a:lstStyle/>
          <a:p>
            <a:r>
              <a:rPr lang="en-US" sz="5400"/>
              <a:t>Assignments</a:t>
            </a:r>
          </a:p>
        </p:txBody>
      </p:sp>
      <p:graphicFrame>
        <p:nvGraphicFramePr>
          <p:cNvPr id="25" name="Content Placeholder 2">
            <a:extLst>
              <a:ext uri="{FF2B5EF4-FFF2-40B4-BE49-F238E27FC236}">
                <a16:creationId xmlns:a16="http://schemas.microsoft.com/office/drawing/2014/main" id="{DF7E18A9-9E83-1FD7-76F8-A90EEC3454EF}"/>
              </a:ext>
            </a:extLst>
          </p:cNvPr>
          <p:cNvGraphicFramePr>
            <a:graphicFrameLocks noGrp="1"/>
          </p:cNvGraphicFramePr>
          <p:nvPr>
            <p:ph idx="1"/>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95012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8CC7D9-4EE3-8677-E0F7-70A33E789651}"/>
              </a:ext>
            </a:extLst>
          </p:cNvPr>
          <p:cNvSpPr>
            <a:spLocks noGrp="1"/>
          </p:cNvSpPr>
          <p:nvPr>
            <p:ph type="title"/>
          </p:nvPr>
        </p:nvSpPr>
        <p:spPr>
          <a:xfrm>
            <a:off x="838200" y="1412488"/>
            <a:ext cx="2899189" cy="4363844"/>
          </a:xfrm>
        </p:spPr>
        <p:txBody>
          <a:bodyPr anchor="t">
            <a:normAutofit/>
          </a:bodyPr>
          <a:lstStyle/>
          <a:p>
            <a:r>
              <a:rPr lang="en-US" sz="4000">
                <a:solidFill>
                  <a:srgbClr val="FFFFFF"/>
                </a:solidFill>
              </a:rPr>
              <a:t>Reflections</a:t>
            </a:r>
          </a:p>
        </p:txBody>
      </p:sp>
      <p:sp>
        <p:nvSpPr>
          <p:cNvPr id="3" name="Content Placeholder 2">
            <a:extLst>
              <a:ext uri="{FF2B5EF4-FFF2-40B4-BE49-F238E27FC236}">
                <a16:creationId xmlns:a16="http://schemas.microsoft.com/office/drawing/2014/main" id="{66A5E5A5-A4F1-681E-AD81-90D52433B86B}"/>
              </a:ext>
            </a:extLst>
          </p:cNvPr>
          <p:cNvSpPr>
            <a:spLocks noGrp="1"/>
          </p:cNvSpPr>
          <p:nvPr>
            <p:ph sz="half" idx="1"/>
          </p:nvPr>
        </p:nvSpPr>
        <p:spPr>
          <a:xfrm>
            <a:off x="4380855" y="1412489"/>
            <a:ext cx="3427283" cy="4363844"/>
          </a:xfrm>
        </p:spPr>
        <p:txBody>
          <a:bodyPr>
            <a:normAutofit/>
          </a:bodyPr>
          <a:lstStyle/>
          <a:p>
            <a:r>
              <a:rPr lang="en-US" sz="2000"/>
              <a:t>Conceptualizing</a:t>
            </a:r>
          </a:p>
          <a:p>
            <a:pPr lvl="1"/>
            <a:r>
              <a:rPr lang="en-US" sz="2000"/>
              <a:t>Brainstorming (causes of action, search terms, policy arguments, topics and formats for class presentation)</a:t>
            </a:r>
          </a:p>
          <a:p>
            <a:pPr lvl="1"/>
            <a:r>
              <a:rPr lang="en-US" sz="2000"/>
              <a:t>Research </a:t>
            </a:r>
          </a:p>
        </p:txBody>
      </p:sp>
      <p:cxnSp>
        <p:nvCxnSpPr>
          <p:cNvPr id="18" name="Straight Connector 17">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724DA4D1-2CF6-956E-8C83-BAE5BFE2DF9A}"/>
              </a:ext>
            </a:extLst>
          </p:cNvPr>
          <p:cNvSpPr>
            <a:spLocks noGrp="1"/>
          </p:cNvSpPr>
          <p:nvPr>
            <p:ph sz="half" idx="2"/>
          </p:nvPr>
        </p:nvSpPr>
        <p:spPr>
          <a:xfrm>
            <a:off x="8451604" y="1412489"/>
            <a:ext cx="3197701" cy="4363844"/>
          </a:xfrm>
        </p:spPr>
        <p:txBody>
          <a:bodyPr>
            <a:normAutofit/>
          </a:bodyPr>
          <a:lstStyle/>
          <a:p>
            <a:pPr marL="171450" indent="-171450">
              <a:buFont typeface="Arial" panose="020B0604020202020204" pitchFamily="34" charset="0"/>
              <a:buChar char="•"/>
            </a:pPr>
            <a:r>
              <a:rPr lang="en-US" sz="1900" dirty="0"/>
              <a:t>Was there an AI tool that you found most helpful when conceptualizing? If so, why?</a:t>
            </a:r>
          </a:p>
          <a:p>
            <a:pPr marL="171450" indent="-171450">
              <a:buFont typeface="Arial" panose="020B0604020202020204" pitchFamily="34" charset="0"/>
              <a:buChar char="•"/>
            </a:pPr>
            <a:r>
              <a:rPr lang="en-US" sz="1900" dirty="0"/>
              <a:t>Were there particular tasks with which the generative AI tools were particularly helpful? If so, which tasks? </a:t>
            </a:r>
          </a:p>
          <a:p>
            <a:pPr marL="171450" indent="-171450">
              <a:buFont typeface="Arial" panose="020B0604020202020204" pitchFamily="34" charset="0"/>
              <a:buChar char="•"/>
            </a:pPr>
            <a:r>
              <a:rPr lang="en-US" sz="1900" dirty="0"/>
              <a:t>What did you learn about prompting? Are there any particular prompt patterns or template components that were effective?</a:t>
            </a:r>
          </a:p>
          <a:p>
            <a:endParaRPr lang="en-US" sz="1900" dirty="0"/>
          </a:p>
        </p:txBody>
      </p:sp>
    </p:spTree>
    <p:extLst>
      <p:ext uri="{BB962C8B-B14F-4D97-AF65-F5344CB8AC3E}">
        <p14:creationId xmlns:p14="http://schemas.microsoft.com/office/powerpoint/2010/main" val="578492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B8877B6-FD21-BCA9-FD6C-11F4E1CF0F35}"/>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6EC3A2B-81E3-AD70-1B99-CFE8724C9FE3}"/>
              </a:ext>
            </a:extLst>
          </p:cNvPr>
          <p:cNvSpPr>
            <a:spLocks noGrp="1"/>
          </p:cNvSpPr>
          <p:nvPr>
            <p:ph type="title"/>
          </p:nvPr>
        </p:nvSpPr>
        <p:spPr>
          <a:xfrm>
            <a:off x="838200" y="1412488"/>
            <a:ext cx="2899189" cy="4363844"/>
          </a:xfrm>
        </p:spPr>
        <p:txBody>
          <a:bodyPr anchor="t">
            <a:normAutofit/>
          </a:bodyPr>
          <a:lstStyle/>
          <a:p>
            <a:r>
              <a:rPr lang="en-US" sz="4000">
                <a:solidFill>
                  <a:srgbClr val="FFFFFF"/>
                </a:solidFill>
              </a:rPr>
              <a:t>Reflections</a:t>
            </a:r>
          </a:p>
        </p:txBody>
      </p:sp>
      <p:sp>
        <p:nvSpPr>
          <p:cNvPr id="3" name="Content Placeholder 2">
            <a:extLst>
              <a:ext uri="{FF2B5EF4-FFF2-40B4-BE49-F238E27FC236}">
                <a16:creationId xmlns:a16="http://schemas.microsoft.com/office/drawing/2014/main" id="{2D8E2F22-3492-31D8-3090-36940109D337}"/>
              </a:ext>
            </a:extLst>
          </p:cNvPr>
          <p:cNvSpPr>
            <a:spLocks noGrp="1"/>
          </p:cNvSpPr>
          <p:nvPr>
            <p:ph sz="half" idx="1"/>
          </p:nvPr>
        </p:nvSpPr>
        <p:spPr>
          <a:xfrm>
            <a:off x="4380855" y="1412489"/>
            <a:ext cx="3427283" cy="4363844"/>
          </a:xfrm>
        </p:spPr>
        <p:txBody>
          <a:bodyPr>
            <a:normAutofit/>
          </a:bodyPr>
          <a:lstStyle/>
          <a:p>
            <a:r>
              <a:rPr lang="en-US" sz="2000"/>
              <a:t>Drafting</a:t>
            </a:r>
          </a:p>
          <a:p>
            <a:pPr lvl="1"/>
            <a:r>
              <a:rPr lang="en-US" sz="2000"/>
              <a:t>Template of e-memo</a:t>
            </a:r>
          </a:p>
          <a:p>
            <a:pPr lvl="1"/>
            <a:r>
              <a:rPr lang="en-US" sz="2000"/>
              <a:t>Rule statement</a:t>
            </a:r>
          </a:p>
          <a:p>
            <a:pPr lvl="1"/>
            <a:r>
              <a:rPr lang="en-US" sz="2000"/>
              <a:t>Rule explanation (hook, trigger facts, holding, reasoning)</a:t>
            </a:r>
          </a:p>
          <a:p>
            <a:pPr lvl="1"/>
            <a:r>
              <a:rPr lang="en-US" sz="2000"/>
              <a:t>Rule application (rule-based, analogical, and policy-based reasoning)</a:t>
            </a:r>
          </a:p>
        </p:txBody>
      </p:sp>
      <p:cxnSp>
        <p:nvCxnSpPr>
          <p:cNvPr id="18" name="Straight Connector 17">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181F8274-2C39-E844-721B-A8546B1DD64A}"/>
              </a:ext>
            </a:extLst>
          </p:cNvPr>
          <p:cNvSpPr>
            <a:spLocks noGrp="1"/>
          </p:cNvSpPr>
          <p:nvPr>
            <p:ph sz="half" idx="2"/>
          </p:nvPr>
        </p:nvSpPr>
        <p:spPr>
          <a:xfrm>
            <a:off x="8451604" y="1412489"/>
            <a:ext cx="3197701" cy="4363844"/>
          </a:xfrm>
        </p:spPr>
        <p:txBody>
          <a:bodyPr>
            <a:normAutofit/>
          </a:bodyPr>
          <a:lstStyle/>
          <a:p>
            <a:r>
              <a:rPr lang="en-US" sz="1600"/>
              <a:t>Did any of the AI tools draft an accurate rule statement? How did you check accuracy?</a:t>
            </a:r>
          </a:p>
          <a:p>
            <a:r>
              <a:rPr lang="en-US" sz="1600"/>
              <a:t>Was any AI tool particularly helpful in drafting an e-memo template, the e-memo, or the rule statement? If so why?</a:t>
            </a:r>
          </a:p>
          <a:p>
            <a:r>
              <a:rPr lang="en-US" sz="1600"/>
              <a:t>What did you learn about prompting? Are there particular patterns or characteristics that were helpful in getting the output you wanted?</a:t>
            </a:r>
          </a:p>
          <a:p>
            <a:r>
              <a:rPr lang="en-US" sz="1600"/>
              <a:t>Would you use an AI tool as part of your drafting process again? If so, which tasks would you prompt it to perform?</a:t>
            </a:r>
          </a:p>
        </p:txBody>
      </p:sp>
    </p:spTree>
    <p:extLst>
      <p:ext uri="{BB962C8B-B14F-4D97-AF65-F5344CB8AC3E}">
        <p14:creationId xmlns:p14="http://schemas.microsoft.com/office/powerpoint/2010/main" val="18316609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abe32f68-c72d-420d-b5bd-750c63a268e4}" enabled="0" method="" siteId="{abe32f68-c72d-420d-b5bd-750c63a268e4}" removed="1"/>
</clbl:labelList>
</file>

<file path=docProps/app.xml><?xml version="1.0" encoding="utf-8"?>
<Properties xmlns="http://schemas.openxmlformats.org/officeDocument/2006/extended-properties" xmlns:vt="http://schemas.openxmlformats.org/officeDocument/2006/docPropsVTypes">
  <TotalTime>1456</TotalTime>
  <Words>1436</Words>
  <Application>Microsoft Office PowerPoint</Application>
  <PresentationFormat>Widescreen</PresentationFormat>
  <Paragraphs>136</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Aptos Display</vt:lpstr>
      <vt:lpstr>Arial</vt:lpstr>
      <vt:lpstr>Calibri</vt:lpstr>
      <vt:lpstr>Office Theme</vt:lpstr>
      <vt:lpstr>Using AI Thoughtfully in Legal Writing: Insights from the Classroom</vt:lpstr>
      <vt:lpstr>Course format</vt:lpstr>
      <vt:lpstr>Scope of the course</vt:lpstr>
      <vt:lpstr>Scope</vt:lpstr>
      <vt:lpstr>Learning outcomes</vt:lpstr>
      <vt:lpstr>Course overview</vt:lpstr>
      <vt:lpstr>Assignments</vt:lpstr>
      <vt:lpstr>Reflections</vt:lpstr>
      <vt:lpstr>Reflections</vt:lpstr>
      <vt:lpstr>Reflections</vt:lpstr>
      <vt:lpstr>Reflections</vt:lpstr>
      <vt:lpstr>Final reflection (accompanied final memo)</vt:lpstr>
      <vt:lpstr>Student comments</vt:lpstr>
      <vt:lpstr>Student comments</vt:lpstr>
      <vt:lpstr>Student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Julien, Alison</dc:creator>
  <cp:lastModifiedBy>Julien, Alison</cp:lastModifiedBy>
  <cp:revision>1</cp:revision>
  <cp:lastPrinted>2025-06-03T15:16:30Z</cp:lastPrinted>
  <dcterms:created xsi:type="dcterms:W3CDTF">2025-06-02T18:25:26Z</dcterms:created>
  <dcterms:modified xsi:type="dcterms:W3CDTF">2025-06-03T18:44:21Z</dcterms:modified>
</cp:coreProperties>
</file>