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6/2/2025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80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17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12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6/2/2025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63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6/2/2025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941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6/2/2025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240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6/2/2025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9453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6/2/2025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0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6/2/2025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904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6/2/2025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941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2E171BA-CC09-47C8-A6DF-F5C5CB59CEEC}" type="datetime1">
              <a:rPr lang="en-US" smtClean="0"/>
              <a:t>6/2/2025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24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DA38F49-B3E2-4BF0-BEC7-C30D34ABBB8D}" type="datetime1">
              <a:rPr lang="en-US" smtClean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05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7FF834-B204-4967-8D47-8BB36EAF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3B660-B161-BB7D-B405-1520D8D87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en-US" sz="3200" dirty="0"/>
              <a:t>leveraging aI-assisted Contract Drafting for Social Good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4D92A-B925-187D-9E4A-882FF9793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5688535"/>
            <a:ext cx="6801612" cy="116946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Professor Sue Chesler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Sandra Day O’Connor College of Law, Arizona State University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June 3, 2025</a:t>
            </a:r>
          </a:p>
        </p:txBody>
      </p:sp>
      <p:pic>
        <p:nvPicPr>
          <p:cNvPr id="4" name="Video 3" descr="People Discussing">
            <a:extLst>
              <a:ext uri="{FF2B5EF4-FFF2-40B4-BE49-F238E27FC236}">
                <a16:creationId xmlns:a16="http://schemas.microsoft.com/office/drawing/2014/main" id="{6419AA35-C55B-D843-BB22-7C149C45A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6" r="1" b="1"/>
          <a:stretch>
            <a:fillRect/>
          </a:stretch>
        </p:blipFill>
        <p:spPr>
          <a:xfrm>
            <a:off x="3153088" y="640078"/>
            <a:ext cx="5885824" cy="33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4680D4-DEE2-49EE-AF90-EFEAF50AE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E6A4AF-9E88-B7E0-F699-5F2FD6968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 fontScale="90000"/>
          </a:bodyPr>
          <a:lstStyle/>
          <a:p>
            <a:r>
              <a:rPr lang="en-US" sz="2600" b="1" dirty="0"/>
              <a:t>Companies’ Commitment to Social Causes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4E816-F68F-B604-6F38-0F55053A0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2858703"/>
            <a:ext cx="5291327" cy="3042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* Altruism &amp; the Rise of B-Corps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* Response to Stakeholder      Demands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C52EE1-5085-4960-AD29-A926E62E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15AA94-C237-4412-B37B-EB317D2B0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 descr="Connections">
            <a:extLst>
              <a:ext uri="{FF2B5EF4-FFF2-40B4-BE49-F238E27FC236}">
                <a16:creationId xmlns:a16="http://schemas.microsoft.com/office/drawing/2014/main" id="{58311863-773D-02FF-BECE-FC8518ECE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5364" y="1592741"/>
            <a:ext cx="3355848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95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3969-3938-094A-994D-582FB0B5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>
            <a:normAutofit/>
          </a:bodyPr>
          <a:lstStyle/>
          <a:p>
            <a:r>
              <a:rPr lang="en-US" sz="2400" b="1" dirty="0"/>
              <a:t>Contract drafting For social good</a:t>
            </a:r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87FB78FE-19FF-6377-221C-128903D926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282" r="2387" b="-1"/>
          <a:stretch>
            <a:fillRect/>
          </a:stretch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16B6A-6235-5128-DE95-F40CCDC35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2640692"/>
            <a:ext cx="5925310" cy="4025284"/>
          </a:xfrm>
        </p:spPr>
        <p:txBody>
          <a:bodyPr>
            <a:normAutofit/>
          </a:bodyPr>
          <a:lstStyle/>
          <a:p>
            <a:r>
              <a:rPr lang="en-US" sz="2800" dirty="0"/>
              <a:t>How can contracts be used for social good?</a:t>
            </a:r>
          </a:p>
          <a:p>
            <a:r>
              <a:rPr lang="en-US" sz="2800" dirty="0"/>
              <a:t>How can contracts be drafted to achieve those goals?</a:t>
            </a:r>
          </a:p>
          <a:p>
            <a:pPr lvl="1"/>
            <a:r>
              <a:rPr lang="en-US" sz="2800" dirty="0"/>
              <a:t>Substance &amp; Style</a:t>
            </a:r>
          </a:p>
          <a:p>
            <a:pPr lvl="1"/>
            <a:r>
              <a:rPr lang="en-US" sz="2800" dirty="0"/>
              <a:t>Storytelling Techniques</a:t>
            </a:r>
          </a:p>
          <a:p>
            <a:r>
              <a:rPr lang="en-US" sz="2800" dirty="0"/>
              <a:t>What are the challenges involved?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4677F-F0C2-3D4A-89FE-B3C160FC5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AI Drafting tools to the rescue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BB6E2-B667-5E6A-5674-10988DCAB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4" y="731520"/>
            <a:ext cx="6030329" cy="5321808"/>
          </a:xfrm>
        </p:spPr>
        <p:txBody>
          <a:bodyPr anchor="ctr">
            <a:noAutofit/>
          </a:bodyPr>
          <a:lstStyle/>
          <a:p>
            <a:r>
              <a:rPr lang="en-US" sz="2800" dirty="0"/>
              <a:t>Contract Drafting and AI are a match made in heaven.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Illustration:</a:t>
            </a:r>
          </a:p>
          <a:p>
            <a:pPr lvl="1"/>
            <a:r>
              <a:rPr lang="en-US" sz="2800" dirty="0"/>
              <a:t>Draft a sustainable commuting clause for an employment contract.</a:t>
            </a:r>
          </a:p>
          <a:p>
            <a:pPr lvl="1"/>
            <a:r>
              <a:rPr lang="en-US" sz="2800" dirty="0"/>
              <a:t>Can you expand on the introductory language to show how both the employer and employee are committed to environmental sustainability.</a:t>
            </a:r>
          </a:p>
        </p:txBody>
      </p:sp>
    </p:spTree>
    <p:extLst>
      <p:ext uri="{BB962C8B-B14F-4D97-AF65-F5344CB8AC3E}">
        <p14:creationId xmlns:p14="http://schemas.microsoft.com/office/powerpoint/2010/main" val="67386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2CCAF-19FA-1A37-2082-9126C0888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4" y="71437"/>
            <a:ext cx="82010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4531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38</TotalTime>
  <Words>127</Words>
  <Application>Microsoft Office PowerPoint</Application>
  <PresentationFormat>Widescreen</PresentationFormat>
  <Paragraphs>22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Gill Sans MT</vt:lpstr>
      <vt:lpstr>Parcel</vt:lpstr>
      <vt:lpstr>leveraging aI-assisted Contract Drafting for Social Good</vt:lpstr>
      <vt:lpstr>Companies’ Commitment to Social Causes</vt:lpstr>
      <vt:lpstr>Contract drafting For social good</vt:lpstr>
      <vt:lpstr>AI Drafting tools to the rescue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Susan Chesler</dc:creator>
  <cp:lastModifiedBy>Susan Chesler</cp:lastModifiedBy>
  <cp:revision>6</cp:revision>
  <dcterms:created xsi:type="dcterms:W3CDTF">2025-05-21T22:15:54Z</dcterms:created>
  <dcterms:modified xsi:type="dcterms:W3CDTF">2025-06-02T16:09:30Z</dcterms:modified>
</cp:coreProperties>
</file>